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போய் எசேக்கியாவை நோக்கி: உன் தகப்பனாகிய தாவீதின் தேவனாயிருக்கிற கர்த்தர் சொல்லுகிறது என்னவென்றால், உன் விண்ணப்பத்தைக் கேட்டேன்; உன் கண்ணீரைக் கண்டேன்; இதோ, உன் நாட்களோடே பதினைந்து வருஷம் கூட்டுவ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உன்னையும் இந்த நகரத்தையும் அசீரியா ராஜாவின் கைக்குத் தப்புவித்து இந்த நகரத்துக்கு ஆதரவாயிருப்ப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ஆகாசுடைய சூரியகடியராத்தில் பாகைக்குப் பாகை இறங்கின சாயையைப் பத்துப்பாகை பின்னிட்டுத் திருப்புவேன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ம் சொன்ன இந்த வார்த்தையின்படி கர்த்தர் செய்வார் என்பதற்கு இது கர்த்தரால் உனக்கு அடையாளமாயிருக்கும் என்று சொல் என்றார்; அப்படியே கடியாரத்தில் இறங்கியிருந்த சூரியசாயை பத்துப்பாகை திரும்ப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ம் சொன்ன இந்த வார்த்தையின்படி கர்த்தர் செய்வார் என்பதற்கு இது கர்த்தரால் உனக்கு அடையாளமாயிருக்கும் என்று சொல் என்றார்; அப்படியே கடியாரத்தில் இறங்கியிருந்த சூரியசாயை பத்துப்பாகை திரும்பிற்ற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ூதாவின் ராஜாவாகிய எசேக்கியா வியாதிப்பட்டு தன் வியாதி நீங்கிச் சொஸ்தமானபோது எழுதிவைத்ததாவது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என் பூரண ஆயுசின் வருஷங்களுக்குச் சேராமல் பாதாளத்தின் வாசல்களுக்குட்படுவேன் என்று என் நாட்கள் அறுப்புண்கிறபோது சொன்ன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என் பூரண ஆயுசின் வருஷங்களுக்குச் சேராமல் பாதாளத்தின் வாசல்களுக்குட்படுவேன் என்று என் நாட்கள் அறுப்புண்கிறபோது சொன்ன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ை, கர்த்தரை, நான் இனி உயிரோடிருக்கிறவர்களின் தேசத்திலே தரிசிப்பதில்லை; இனி பூலோகக்குடிகளோடே இருந்து மனுஷரை நான் காண்பத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ை, கர்த்தரை, நான் இனி உயிரோடிருக்கிறவர்களின் தேசத்திலே தரிசிப்பதில்லை; இனி பூலோகக்குடிகளோடே இருந்து மனுஷரை நான் காண்பத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் எசேக்கியா வியாதிப்பட்டு மரணத்துக்கு ஏதுவாயிருந்தான்; அப்பொழுது ஆமோத்சின் குமாரனாகிய ஏசாயா என்னும் தீர்க்கதரிசி அவனிடத்தில் வந்து, அவனை நோக்கி: நீர் உமது வீட்டுக்காரியத்தை ஒழுங்குப்படுத்தும், நீர் பிழைக்கமாட்டீர் மரித்துப்போவீர் என்று கர்த்தர் சொல்லுகிறார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ஆயுசு மேய்ப்பனுடைய கூடாரத்தைப்போல என்னைவிட்டுப் பெயர்ந்துபோகிறது; நெய்கிறவன் பாவை அறுக்கிறதுபோல என் ஜீவனை அறுக்கக் கொடுக்கிறேன்; என்னைப் பாவிலிருந்து அறுத்துவிடுகிறார்; இன்று இரவுக்குள்ளே என்னை முடிவடையப்பண்ணுவீ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ஆயுசு மேய்ப்பனுடைய கூடாரத்தைப்போல என்னைவிட்டுப் பெயர்ந்துபோகிறது; நெய்கிறவன் பாவை அறுக்கிறதுபோல என் ஜீவனை அறுக்கக் கொடுக்கிறேன்; என்னைப் பாவிலிருந்து அறுத்துவிடுகிறார்; இன்று இரவுக்குள்ளே என்னை முடிவடையப்பண்ணுவீ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ிடியற்காலமட்டும் நான் எண்ணமிட்டுக்கொண்டிருந்தேன்; அவர் சிங்கம்போல் என் எலும்புகளையெல்லாம் நொறுக்குவார்; இன்று இரவுக்குள்ளே என்னை முடிவடையப்பண்ணுவீர் என்று சொல்லி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ிடியற்காலமட்டும் நான் எண்ணமிட்டுக்கொண்டிருந்தேன்; அவர் சிங்கம்போல் என் எலும்புகளையெல்லாம் நொறுக்குவார்; இன்று இரவுக்குள்ளே என்னை முடிவடையப்பண்ணுவீர் என்று சொல்லி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முட்டைப்போலும், தகைவிலான் குருவியைப்போலும் கூவினேன், புறாவைப்போல் புலம்பினேன்; என் கண்கள் உயரப் பார்க்கிறதில் பூத்துப்போயின; கர்த்தாவே, ஒடுங்கிப்போகிறேன்; என் காரியத்தை மேற்போட்டுக்கொள்ளும் என்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முட்டைப்போலும், தகைவிலான் குருவியைப்போலும் கூவினேன், புறாவைப்போல் புலம்பினேன்; என் கண்கள் உயரப் பார்க்கிறதில் பூத்துப்போயின; கர்த்தாவே, ஒடுங்கிப்போகிறேன்; என் காரியத்தை மேற்போட்டுக்கொள்ளும் என்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என்ன சொல்லுவேன்? அவர் எனக்கு வாக்கு அருளினார்; அந்தப்பிரகாரமே செய்தார்; என் ஆயுசின் வருஷங்களிலெல்லாம் என் ஆத்துமாவின் கசப்பை நினைத்து நடந்துகொள்வ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என்ன சொல்லுவேன்? அவர் எனக்கு வாக்கு அருளினார்; அந்தப்பிரகாரமே செய்தார்; என் ஆயுசின் வருஷங்களிலெல்லாம் என் ஆத்துமாவின் கசப்பை நினைத்து நடந்துகொள்வ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ண்டவரே, இவைகளினால் மனுஷர் பிழைக்கிறார்கள்; இவைகளெல்லாம் என் உயிர்க்கு உயிராயிருக்கிறது; என்னைச் சொஸ்தப்படவும் பிழைக்கவும்பண்ணினீ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ண்டவரே, இவைகளினால் மனுஷர் பிழைக்கிறார்கள்; இவைகளெல்லாம் என் உயிர்க்கு உயிராயிருக்கிறது; என்னைச் சொஸ்தப்படவும் பிழைக்கவும்பண்ணினீ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் எசேக்கியா வியாதிப்பட்டு மரணத்துக்கு ஏதுவாயிருந்தான்; அப்பொழுது ஆமோத்சின் குமாரனாகிய ஏசாயா என்னும் தீர்க்கதரிசி அவனிடத்தில் வந்து, அவனை நோக்கி: நீர் உமது வீட்டுக்காரியத்தை ஒழுங்குப்படுத்தும், நீர் பிழைக்கமாட்டீர் மரித்துப்போவீர் என்று கர்த்தர் சொல்லுகிறார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ோ, சமாதானத்துக்குப் பதிலாக மகா கசப்பு வந்திருந்தது, தேவரீரோ என் ஆத்துமாவை நேசித்து அழிவின் குழிக்கு விலக்கினீர்; என் பாவங்களையெல்லாம் உமது முதுகுக்குப் பின்னாக எறிந்துவிட்டீ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ோ, சமாதானத்துக்குப் பதிலாக மகா கசப்பு வந்திருந்தது, தேவரீரோ என் ஆத்துமாவை நேசித்து அழிவின் குழிக்கு விலக்கினீர்; என் பாவங்களையெல்லாம் உமது முதுகுக்குப் பின்னாக எறிந்துவிட்டீ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ாதாளம் உம்மைத் துதியாது, மரணம் உம்மைப் போற்றாது; குழியிலிறங்குகிறவர்கள் உம்முடைய சத்தியத்தை தியானிப்பத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ாதாளம் உம்மைத் துதியாது, மரணம் உம்மைப் போற்றாது; குழியிலிறங்குகிறவர்கள் உம்முடைய சத்தியத்தை தியானிப்பதி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இன்று செய்கிறதுபோல, உயிரோடிருக்கிறவன் உயிரோடிருக்கிறவனே உம்மைத் துதிப்பான், தகப்பன் பிள்ளைகளுக்கு உமது சத்தியத்தைத் தெரிவிப்ப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இன்று செய்கிறதுபோல, உயிரோடிருக்கிறவன் உயிரோடிருக்கிறவனே உம்மைத் துதிப்பான், தகப்பன் பிள்ளைகளுக்கு உமது சத்தியத்தைத் தெரிவிப்ப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என்னை இரட்சிக்கவந்தார்; ஆகையால் எங்கள் ஜீவநாளெல்லாம் கர்த்தருடைய ஆலயத்திலே என் கீதவாத்தியங்களை வாசித்துப் பாடுவோம் என்று எழுதிவைத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்திப்பழத்து அடையைக் கொண்டுவந்து பிளவையின்மேல் பற்றுப்போடுங்கள்; அப்பொழுது பிழைப்பார் என்று ஏசாயா சொல்லியிருந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எசேக்கியா: நான் கர்த்தருடைய ஆலயத்துக்குப் போவதற்கு அடையாளம் என்னவென்று கேட்டிரு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் எசேக்கியா வியாதிப்பட்டு மரணத்துக்கு ஏதுவாயிருந்தான்; அப்பொழுது ஆமோத்சின் குமாரனாகிய ஏசாயா என்னும் தீர்க்கதரிசி அவனிடத்தில் வந்து, அவனை நோக்கி: நீர் உமது வீட்டுக்காரியத்தை ஒழுங்குப்படுத்தும், நீர் பிழைக்கமாட்டீர் மரித்துப்போவீர் என்று கர்த்தர் சொல்லுகிறார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எசேக்கியா தன்முகத்தைச் சுவர்ப்புறமாகத் திருப்பிக்கொண்டு, கர்த்தரை நோக்கி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 கர்த்தாவே, நான் உமக்கு முன்பாக உண்மையும் மன உத்தமமுமாய் நடந்து, உமது பார்வைக்கு நலமானதச் செய்தேன் என்பதை நினைத்தருளும் என்று விண்ணப்பம்பண்ணி, எசேக்கியா மிகவும் அழு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 கர்த்தாவே, நான் உமக்கு முன்பாக உண்மையும் மன உத்தமமுமாய் நடந்து, உமது பார்வைக்கு நலமானதச் செய்தேன் என்பதை நினைத்தருளும் என்று விண்ணப்பம்பண்ணி, எசேக்கியா மிகவும் அழு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ஏசாயாவுக்கு உண்டான கர்த்தருடைய வார்த்தையாவது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போய் எசேக்கியாவை நோக்கி: உன் தகப்பனாகிய தாவீதின் தேவனாயிருக்கிற கர்த்தர் சொல்லுகிறது என்னவென்றால், உன் விண்ணப்பத்தைக் கேட்டேன்; உன் கண்ணீரைக் கண்டேன்; இதோ, உன் நாட்களோடே பதினைந்து வருஷம் கூட்டு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ભળી છે અને તારા આંસુ જોયાં છે. હું તારા આયુષ્યમાં પંદર વર્ષ વધારી આપ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હું તને અને આ નગરને આશ્શૂરના રાજાના હાથમાંથી ઉગારી લઇ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યશાયાએ કહ્યું, “યહોવાએ જે વચન કહ્યાં છે, તે તે પૂરાં કરશે. તેની આ નિશાની છ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જુઓ, આહાઝના છાયાયંત્ર પ્રમાણે એ સૂર્યના પડછાયાને દશ આંક પાછો હઠાવશે!” અને તરત જ પડછાયો દશ આં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છો હઠી ગય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હિઝિક્યા રાજાએ માંદગીમાંથી સાજા થયા પછી પોતાનો અનુભવ વિષે આ ગીત લખ્યું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મને થયું હતું: મારા જીવનના મધ્યાહને જ મારે શેઓલને ધ્વારે જવું પડે છે, મારા આયુષ્યના શેષ વષોર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પાઇ જ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હવે પછી કદી આ જીવલોકમાં હું યહોવાને જોવા નહિ પામું. આ દુનિયામાં વસતા માણસને હું કદી નજરેય નહ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હાળ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એ દિવસો દરમ્યાન રાજા હિઝિક્યા માંદો પડ્યો અને આમોસનો પુત્ર યશાયા પ્રબોધક તેની મુલાકાત લેવાને ગ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મારા ડેરાંતંબુ સમેટી લેવામાં આવ્યા છે, જેમ કાપડને શાળ પરથી કાપી નાખવામાં આવે છે તેમ, મારો જીવનપ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પી નાખવામાં આવ્યો છે. સમગ્ર દિવસ દરમ્યાન દેવ મને મારા જીવનના અંતની નજીક અને નજીક લઇ આવ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આખી રાત મેં કલ્પાંત કર્યુ છે; જાણે સિંહોએ ફાડી મારા ટૂકડા કર્યા હોય, સાંજ થાય ન થાય ત્યાં તો દે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ા જીવનનો અંત લા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ટિટોડીની જેમ હું ટળવળું છું, હોલાની જેમ હું આક્રંદ કરું છું, મારી આંખ નભ તરફ જોઇ જોઇ થાકી ગઇ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ે યહોવા મારા માલિક, હું મુશ્કેલીમાં છું, તમે મને ઉગારી લેવાનું વચન આપ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હું શું કહું? મારા માલિકને શું કહું? તેણે જ આ કર્યુ છે, મારા જીવની વેદનાને લીધે હું આખી જીંદગ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ધી હળવે હળવે ચાલ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હે મારા માલિક, એવાં વચનો વડે માણસો જીવન ધારણ કરે છે. હું કેવળ તારે માટે જ જીવીશ. તેં મને સાજ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ો છે અને જીવવા દીધ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યહોવા તરફથી તેને સંદેશો આપ્યો: “આ યહોવાના વચન છે: ‘તારા કુટુંબની છેલ્લી વ્યવસ્થા કરવી હોય તો ક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મારી બધી વેદના શમી ગઇ છે, તેં પ્રીતિથી મારા જીવનને વિનાશની ગર્તામાંથી બચાવ્યું છે. તેં મારા બધ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પોને તારી પીઠ પાછળ નાખી દીધા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જેઓ પહોંચી ગયા છે મૃત્યુલોકમાં, નથી કરી શકતાં ગુણગાન તેઓ તારા. જેઓ શેઓલમાં પહોંચી ગયા છે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ા વચન પર વિશ્વાસ રાખી શકતા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હું આજે કરું છું તેમ, જીવંત, હા, ફકત જીવંત વ્યકિત તારી સ્તુતિ કરી શકે છે. વડવાઓ પોતાના સંતાન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ં પાળેલા વચન અને વિશ્વાસુપણાની વાત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યહોવા મને તમે બચાવી લીધો છે, તેથી જીવનભર અમે તારા મંદિરમાં, વીણા વગાડતાં વગાડતાં ગીતો ગાઇશ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યશાયાએ કહ્યું હતું, “અંજીરીમાંથી લેપ બનાવી તેના ગૂમડા પર લગાવો, એટલે તે સાજો થ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વળી હિઝિક્યાએ પૂછયું હતું, “હું યહોવાના મંદિરમાં જઇશ તેની કઇ નિશાની યહોવા આપશ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, કારણ, તારું મોત આવી રહ્યું છે, તું જીવવાનો નથી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હિઝિક્યાએ ભીત તરફ મોં કરી યહોવાને આ પ્રમાણે પ્રાર્થના કરી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હે યહોવા, હું તમારી સાક્ષીએ એકનિષ્ઠાથી અને સચ્ચાઇપૂર્વક જીવન વીતાવુ છું. અને તમારી નજરમાં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રું હોય તે જ કરતો રહ્યો છું.” પછી તે કટુતાપૂર્વક ખૂબ રડ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છી યહોવાએ યશાયાને બીજો એક સંદેશો કહ્ય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તું પાછો જઇને હિઝિક્યાને કહે કે, આ તારા પિતૃ દાઉદના દેવ યહોવાના વચન છે; ‘મેં તારી પ્રાર્થ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2026-09-07T04:54:54Z</dcterms:created>
  <dcterms:modified xsi:type="dcterms:W3CDTF">2026-09-07T04:54:54Z</dcterms:modified>
  <dc:title>યશાયા : 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