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you see the Hebrew captive
kneeling,
At morning, noon, and night, to pray ?
In his chamber he remembers Zion,
Though in exile far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r windows open toward Jerusalem,
Though as captives here a little while we stay ?
For the coming of the King in His glory, 
Are you watching day by day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not fear to tread the fiery furnace,
Nor shrink the lions' den to share;
For the God of Daniel will deliver,
He will send His angel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ildren of the living God, take courage, 
Your great deliverance sweetly sing;
Set your faces toward the hill of Zion.
Thence to hail your coming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2026-07-31T18:34:13Z</dcterms:created>
  <dcterms:modified xsi:type="dcterms:W3CDTF">2026-07-31T18:34:13Z</dcterms:modified>
  <dc:title>Hymn : 167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