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presProps" Target="presProps.xml"/>
  <Relationship Id="rId108" Type="http://schemas.openxmlformats.org/officeDocument/2006/relationships/viewProps" Target="viewProps.xml"/>
  <Relationship Id="rId10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ொலைசெய்யப்பட்ட ஸ்திரீயின் புருஷனாகிய லேவியன் மாறுத்தரமாக: நானும் என் மறுமனையாட்டியும் பென்யமீன் நாட்டிலுள்ள கிபியாவிலே இராத்தங்க வந்தோம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றுநூறுபேர் திரும்பிக்கொண்டு ஓடி, வனாந்தரத்திலிருக்கிற ரிம்மோன் கன்மலைக்குப் போய், ரிம்மோன் கன்மலையிலே நாலு மாதம் இருந்தார்கள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றுநூறுபேர் திரும்பிக்கொண்டு ஓடி, வனாந்தரத்திலிருக்கிற ரிம்மோன் கன்மலைக்குப் போய், ரிம்மோன் கன்மலையிலே நாலு மாதம் இருந்தார்கள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ஸ்ரவேலரோ பென்யமீன் புத்திரர் மேல் திரும்பி, பட்டணத்தில் மனுஷர் தொடங்கி மிருகங்கள்மட்டும் கண்டவைகள் எல்லாவற்றையும் பட்டயக்கருக்கினால் வெட்டி, கண்ட பட்டணங்களையெல்லாம் அக்கினியால் கொளுத்திப் போட்டார்கள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ஸ்ரவேலரோ பென்யமீன் புத்திரர் மேல் திரும்பி, பட்டணத்தில் மனுஷர் தொடங்கி மிருகங்கள்மட்டும் கண்டவைகள் எல்லாவற்றையும் பட்டயக்கருக்கினால் வெட்டி, கண்ட பட்டணங்களையெல்லாம் அக்கினியால் கொளுத்திப் போட்டார்கள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ஸ்ரவேலரோ பென்யமீன் புத்திரர் மேல் திரும்பி, பட்டணத்தில் மனுஷர் தொடங்கி மிருகங்கள்மட்டும் கண்டவைகள் எல்லாவற்றையும் பட்டயக்கருக்கினால் வெட்டி, கண்ட பட்டணங்களையெல்லாம் அக்கினியால் கொளுத்திப் போ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ிபியாபட்டணத்தார் எனக்கு விரோதமாய் எழும்பி, என்னைக் கொலைசெய்ய நினைத்து, நான் இருந்த வீட்டை இராத்திரியிலே வளைந்து கொண்டு, என் மறுமனையாட்டியை அவமானப்படுத்தினார்கள்; அதினாலே அவள் செத்துப்போன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ிபியாபட்டணத்தார் எனக்கு விரோதமாய் எழும்பி, என்னைக் கொலைசெய்ய நினைத்து, நான் இருந்த வீட்டை இராத்திரியிலே வளைந்து கொண்டு, என் மறுமனையாட்டியை அவமானப்படுத்தினார்கள்; அதினாலே அவள் செத்துப்போன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இஸ்ரவேலிலே அவர்கள் இப்படிப்பட்ட முறைகேட்டையும் மதிகேட்டையும் செய்தபடியினால், நான் என் மறுமனையாட்டியைப் பிடித்துத் துண்டித்து, இஸ்ரவேலின் சுதந்தரமான சகல நாடுகளுக்கும் அனுப்பி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இஸ்ரவேலிலே அவர்கள் இப்படிப்பட்ட முறைகேட்டையும் மதிகேட்டையும் செய்தபடியினால், நான் என் மறுமனையாட்டியைப் பிடித்துத் துண்டித்து, இஸ்ரவேலின் சுதந்தரமான சகல நாடுகளுக்கும் அனுப்பின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இஸ்ரவேலிலே அவர்கள் இப்படிப்பட்ட முறைகேட்டையும் மதிகேட்டையும் செய்தபடியினால், நான் என் மறுமனையாட்டியைப் பிடித்துத் துண்டித்து, இஸ்ரவேலின் சுதந்தரமான சகல நாடுகளுக்கும் அனுப்பி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இஸ்ரவேலிலே அவர்கள் இப்படிப்பட்ட முறைகேட்டையும் மதிகேட்டையும் செய்தபடியினால், நான் என் மறுமனையாட்டியைப் பிடித்துத் துண்டித்து, இஸ்ரவேலின் சுதந்தரமான சகல நாடுகளுக்கும் அனுப்பி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எல்லாரும் இஸ்ரவேல் புத்திரராமே, இங்கே ஆலோசித்துத் தீர்மானம் பண்ணுங்கள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ல்லா ஜனங்களும் ஏகமாய் எழும்பி: நம்மில் ஒருவரும் தன் கூடாரத்திற்குப் போகவும்படாது, ஒருவனும் தன் வீட்டிற்குத் திரும்பவும்பட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ல்லா ஜனங்களும் ஏகமாய் எழும்பி: நம்மில் ஒருவரும் தன் கூடாரத்திற்குப் போகவும்படாது, ஒருவனும் தன் வீட்டிற்குத் திரும்பவும்படா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ாண்முதல் பெயெர்செபாமட்டுமுள்ள இஸ்ரவேல் புத்திரர் அனைவரும் கீலேயாத் தேசத்தாருடன் மிஸ்பாவிலே கர்த்தருக்கு முன்பாக ஏகோபித்து சபையாகக் கூட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 கிபியாவுக்குச் செய்ய வேண்டியது என்னவென்றால்: சீட்டுப்போட்டு அதற்கு விரோதமாகப் போவ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 கிபியாவுக்குச் செய்ய வேண்டியது என்னவென்றால்: சீட்டுப்போட்டு அதற்கு விரோதமாகப் போவ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ன்யமீன் கோத்திரமான கிபியாபட்டணத்தார் இஸ்ரவேலிலே செய்த எல்லா மதிகேட்டுக்கும் தக்கதாக ஜனங்கள் வந்து செய்யும்படிக்கு, நாம் தானியதவசங்களைச் சம்பாதிக்கிறதற்கு, இஸ்ரவேல் கோத்திரங்களிலெல்லாம் நூறு பேரில் பத்துப்பேரையும், ஆயிரம்பேரில் நூறுபேரையும், பதினாயிரம்பேரில் ஆயிரம்பேரையும், தெரிந்தெடுப்போம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ன்யமீன் கோத்திரமான கிபியாபட்டணத்தார் இஸ்ரவேலிலே செய்த எல்லா மதிகேட்டுக்கும் தக்கதாக ஜனங்கள் வந்து செய்யும்படிக்கு, நாம் தானியதவசங்களைச் சம்பாதிக்கிறதற்கு, இஸ்ரவேல் கோத்திரங்களிலெல்லாம் நூறு பேரில் பத்துப்பேரையும், ஆயிரம்பேரில் நூறுபேரையும், பதினாயிரம்பேரில் ஆயிரம்பேரையும், தெரிந்தெடுப்போம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ன்யமீன் கோத்திரமான கிபியாபட்டணத்தார் இஸ்ரவேலிலே செய்த எல்லா மதிகேட்டுக்கும் தக்கதாக ஜனங்கள் வந்து செய்யும்படிக்கு, நாம் தானியதவசங்களைச் சம்பாதிக்கிறதற்கு, இஸ்ரவேல் கோத்திரங்களிலெல்லாம் நூறு பேரில் பத்துப்பேரையும், ஆயிரம்பேரில் நூறுபேரையும், பதினாயிரம்பேரில் ஆயிரம்பேரையும், தெரிந்தெடுப்போம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ன்யமீன் கோத்திரமான கிபியாபட்டணத்தார் இஸ்ரவேலிலே செய்த எல்லா மதிகேட்டுக்கும் தக்கதாக ஜனங்கள் வந்து செய்யும்படிக்கு, நாம் தானியதவசங்களைச் சம்பாதிக்கிறதற்கு, இஸ்ரவேல் கோத்திரங்களிலெல்லாம் நூறு பேரில் பத்துப்பேரையும், ஆயிரம்பேரில் நூறுபேரையும், பதினாயிரம்பேரில் ஆயிரம்பேரையும், தெரிந்தெடுப்போம்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ெல்லாரும் ஒன்றுபோல ஏகோபித்துப் பட்டணத்திற்கு முன்பாகக் கூட்டங்கூட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ெல்லாரும் ஒன்றுபோல ஏகோபித்துப் பட்டணத்திற்கு முன்பாகக் கூட்டங்கூட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இருந்த இஸ்ரவேலின் கோத்திரத்தார் பென்யமீன் கோத்திரமெங்கும் ஆட்களை அனுப்பி: உங்களுக்குள்ளே நடந்த இந்த அக்கிரமம் என்ன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இருந்த இஸ்ரவேலின் கோத்திரத்தார் பென்யமீன் கோத்திரமெங்கும் ஆட்களை அனுப்பி: உங்களுக்குள்ளே நடந்த இந்த அக்கிரமம் என்ன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ாண்முதல் பெயெர்செபாமட்டுமுள்ள இஸ்ரவேல் புத்திரர் அனைவரும் கீலேயாத் தேசத்தாருடன் மிஸ்பாவிலே கர்த்தருக்கு முன்பாக ஏகோபித்து சபையாகக் கூட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கிபியாவில் இருக்கிற பேலியாளின் மக்களாகிய அந்த மனுஷரை நாங்கள் கொன்று, பொல்லாப்பை இஸ்ரவேலை விட்டு விலக்கும்படிக்கு, அவர்களை ஒப்புக்கொடுங்கள் என்று சொல்லச்சொன்னார்கள்; பென்யமீன் புத்திரர் இஸ்ரவேல் புத்திரராகிய தங்கள் சகோதரரின் சொல்லைக் கேட்க மனமில்லாமல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கிபியாவில் இருக்கிற பேலியாளின் மக்களாகிய அந்த மனுஷரை நாங்கள் கொன்று, பொல்லாப்பை இஸ்ரவேலை விட்டு விலக்கும்படிக்கு, அவர்களை ஒப்புக்கொடுங்கள் என்று சொல்லச்சொன்னார்கள்; பென்யமீன் புத்திரர் இஸ்ரவேல் புத்திரராகிய தங்கள் சகோதரரின் சொல்லைக் கேட்க மனமில்லாமல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கிபியாவில் இருக்கிற பேலியாளின் மக்களாகிய அந்த மனுஷரை நாங்கள் கொன்று, பொல்லாப்பை இஸ்ரவேலை விட்டு விலக்கும்படிக்கு, அவர்களை ஒப்புக்கொடுங்கள் என்று சொல்லச்சொன்னார்கள்; பென்யமீன் புத்திரர் இஸ்ரவேல் புத்திரராகிய தங்கள் சகோதரரின் சொல்லைக் கேட்க மனமில்லாமல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புத்திரரோடு யுத்தம் பண்ணப் புறப்படும்படிக்கு, பட்டணங்களிலிருந்து கிபியாவுக்கு வந்து கூட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புத்திரரோடு யுத்தம் பண்ணப் புறப்படும்படிக்கு, பட்டணங்களிலிருந்து கிபியாவுக்கு வந்து கூட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பியாவின் குடிகளிலே தெரிந்து கொள்ளப்பட்ட எழுநூறுபேரையல்லாமல் அந்நாளில் பட்டணங்களிலிருந்து வந்து கூடின பட்டயம் உருவுகிற மனுஷரின் இலக்கம் இருபத்தாறாயிரம்பேர் என்று தொகையிடப்பட்ட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பியாவின் குடிகளிலே தெரிந்து கொள்ளப்பட்ட எழுநூறுபேரையல்லாமல் அந்நாளில் பட்டணங்களிலிருந்து வந்து கூடின பட்டயம் உருவுகிற மனுஷரின் இலக்கம் இருபத்தாறாயிரம்பேர் என்று தொகையிடப்பட்ட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ஜனங்களெல்லாருக்குள்ளும் தெரிந்துகொள்ளப்பட்ட இடதுகை வாக்கான எழுநூறுபேர் இருந்தார்கள்; அவர்கள் அனைவரும் ஒரு மயிரிழையும் தப்பாதபடிக்குக் கவண்கள் எறி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ஜனங்களெல்லாருக்குள்ளும் தெரிந்துகொள்ளப்பட்ட இடதுகை வாக்கான எழுநூறுபேர் இருந்தார்கள்; அவர்கள் அனைவரும் ஒரு மயிரிழையும் தப்பாதபடிக்குக் கவண்கள் எறி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ென்யமீன் கோத்திரத்தையல்லாமல் இஸ்ரவேலிலே பட்டயம் உருவுகிற மனுஷர் நாலு லட்சம்பேர் என்று தொகையிடப்பட்டது; இவர்களெல்லாரும் யுத்தவீரராயி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ாண்முதல் பெயெர்செபாமட்டுமுள்ள இஸ்ரவேல் புத்திரர் அனைவரும் கீலேயாத் தேசத்தாருடன் மிஸ்பாவிலே கர்த்தருக்கு முன்பாக ஏகோபித்து சபையாகக் கூட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ென்யமீன் கோத்திரத்தையல்லாமல் இஸ்ரவேலிலே பட்டயம் உருவுகிற மனுஷர் நாலு லட்சம்பேர் என்று தொகையிடப்பட்டது; இவர்களெல்லாரும் யுத்தவீரராயி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புத்திரரான அவர்கள் எழும்பி, தேவனுடைய வீட்டிற்குப் போய்: எங்களில் யார் முந்திப் போய் பென்யமீன் புத்திரரோடு யுத்தம்பண்ண வேண்டும் என்று தேவனிடத்தில் விசாரித்தார்கள்; அதற்குக் கர்த்தர்: யூதா முந்திப் போகவேண்டும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் புத்திரரான அவர்கள் எழும்பி, தேவனுடைய வீட்டிற்குப் போய்: எங்களில் யார் முந்திப் போய் பென்யமீன் புத்திரரோடு யுத்தம்பண்ண வேண்டும் என்று தேவனிடத்தில் விசாரித்தார்கள்; அதற்குக் கர்த்தர்: யூதா முந்திப் போகவேண்டும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ஸ்ரவேல் புத்திரர் காலமே எழுந்து புறப்பட்டு, கிபியாவுக்கு எதிராகப் பாளயமிறங்கி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இஸ்ரவேல் மனுஷர் பென்யமீனோடு யுத்தம்பண்ணப் புறப்பட்டு, கிபியாவிலே அவர்களுக்கு எதிராகப் போர் செய்ய அணிவகுத்து நி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இஸ்ரவேல் மனுஷர் பென்யமீனோடு யுத்தம்பண்ணப் புறப்பட்டு, கிபியாவிலே அவர்களுக்கு எதிராகப் போர் செய்ய அணிவகுத்து நி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பென்யமீன் புத்திரர் கிபியாவிலிருந்து புறப்பட்டு, இஸ்ரவேலில் இருபத்தீராயிரம்பேரை அன்றையதினம் தரையிலே விழும்படி சங்கரித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ஜனங்கள் தங்களைத் திடப்படுத்திக்கொண்டு, முதல்நாளில் அணிவகுத்து நின்ற ஸ்தலத்திலே, மறுபடியும் போர்செய்ய அணிவகுத்து நின்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ஜனங்கள் தங்களைத் திடப்படுத்திக்கொண்டு, முதல்நாளில் அணிவகுத்து நின்ற ஸ்தலத்திலே, மறுபடியும் போர்செய்ய அணிவகுத்து நின்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ஜனங்கள் தங்களைத் திடப்படுத்திக்கொண்டு, முதல்நாளில் அணிவகுத்து நின்ற ஸ்தலத்திலே, மறுபடியும் போர்செய்ய அணிவகுத்து நி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னங்களின் அதிபதிகளும், இஸ்ரவேலின் சகல கோத்திரத்தாரும் தேவனுடைய ஜனமாகிய சபையாகக் கூடிநின்றார்கள்; அவர்கள் பட்டயம் உருவுகிற நாலு லட்சம் காலாட்கள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போய், கர்த்தருடைய சந்நிதியில் சாயங்காலமட்டும் அழுது: எங்கள் சகோதரராகிய பென்யமீன் புத்திரரோடே திரும்பவும் யுத்தம் கலக்கப்போவோமா என்று கர்த்தரிடத்தில் விசாரித்தார்கள்; அப்பொழுது கர்த்தர்; அவர்களுக்கு விரோதமாய்ப் போங்கள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போய், கர்த்தருடைய சந்நிதியில் சாயங்காலமட்டும் அழுது: எங்கள் சகோதரராகிய பென்யமீன் புத்திரரோடே திரும்பவும் யுத்தம் கலக்கப்போவோமா என்று கர்த்தரிடத்தில் விசாரித்தார்கள்; அப்பொழுது கர்த்தர்; அவர்களுக்கு விரோதமாய்ப் போங்கள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ுநாளிலே இஸ்ரவேல் புத்திரர் பென்யமீன் புத்திரர் கிட்டச் சேருகிறபோ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ென்யமீன் கோத்திரத்தாரும் அந்நாளிலே கிபியாவிலிருந்து அவர்களுக்கு எதிராகப் புறப்பட்டுவந்து, பின்னும் இஸ்ரவேல் புத்திரரில் பட்டயம் உருவுகிற பதினெண்ணாயிரம்பேரைத் தரையிலே விழும்படி சங்கரித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ென்யமீன் கோத்திரத்தாரும் அந்நாளிலே கிபியாவிலிருந்து அவர்களுக்கு எதிராகப் புறப்பட்டுவந்து, பின்னும் இஸ்ரவேல் புத்திரரில் பட்டயம் உருவுகிற பதினெண்ணாயிரம்பேரைத் தரையிலே விழும்படி சங்கரித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ென்யமீன் கோத்திரத்தாரும் அந்நாளிலே கிபியாவிலிருந்து அவர்களுக்கு எதிராகப் புறப்பட்டுவந்து, பின்னும் இஸ்ரவேல் புத்திரரில் பட்டயம் உருவுகிற பதினெண்ணாயிரம்பேரைத் தரையிலே விழும்படி சங்கரித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ஸ்ரவேல் புத்திரராகிய சகல ஜனங்களும் புறப்பட்டு, தேவனுடைய வீட்டிற்குப்போய், அங்கே கர்த்தருடைய சந்நிதியில் அழுது, தரித்திருந்து, அன்று சாயங்காலமட்டும் உபவாசித்து, கர்த்தருடைய சந்நிதியில் சர்வாங்க தகனபலிகளையும் சமாதானபலிகளையும் இட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ஸ்ரவேல் புத்திரராகிய சகல ஜனங்களும் புறப்பட்டு, தேவனுடைய வீட்டிற்குப்போய், அங்கே கர்த்தருடைய சந்நிதியில் அழுது, தரித்திருந்து, அன்று சாயங்காலமட்டும் உபவாசித்து, கர்த்தருடைய சந்நிதியில் சர்வாங்க தகனபலிகளையும் சமாதானபலிகளையும் இட்ட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இஸ்ரவேல் புத்திரராகிய சகல ஜனங்களும் புறப்பட்டு, தேவனுடைய வீட்டிற்குப்போய், அங்கே கர்த்தருடைய சந்நிதியில் அழுது, தரித்திருந்து, அன்று சாயங்காலமட்டும் உபவாசித்து, கர்த்தருடைய சந்நிதியில் சர்வாங்க தகனபலிகளையும் சமாதானபலிகளையும் இட்ட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ிடத்தில் விசாரித்தார்கள்; தேவனுடைய உடன்படிக்கையின் பெட்டி அந்நாட்களில் அங்கே இ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னங்களின் அதிபதிகளும், இஸ்ரவேலின் சகல கோத்திரத்தாரும் தேவனுடைய ஜனமாகிய சபையாகக் கூடிநின்றார்கள்; அவர்கள் பட்டயம் உருவுகிற நாலு லட்சம் காலாட்கள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ோனின் குமாரனாகிய எலெயாசாரின் மகன் பினெகாஸ் அந்நாட்களில் அவருடைய சந்நிதியில் நின்றான்; எங்கள் சகோதரராகிய பென்யமீன் புத்திரரோடே பின்னும் யுத்தம்பண்ணப் புறப்படலாமா புறப்படலாகாதா என்று அவர்கள் விசாரித்தார்கள்; அப்பொழுது கர்த்தர்: போங்கள்; நாளைக்கு அவர்களை உங்கள் கையில் ஒப்புக்கொடுப்பேன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ோனின் குமாரனாகிய எலெயாசாரின் மகன் பினெகாஸ் அந்நாட்களில் அவருடைய சந்நிதியில் நின்றான்; எங்கள் சகோதரராகிய பென்யமீன் புத்திரரோடே பின்னும் யுத்தம்பண்ணப் புறப்படலாமா புறப்படலாகாதா என்று அவர்கள் விசாரித்தார்கள்; அப்பொழுது கர்த்தர்: போங்கள்; நாளைக்கு அவர்களை உங்கள் கையில் ஒப்புக்கொடுப்பேன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ோனின் குமாரனாகிய எலெயாசாரின் மகன் பினெகாஸ் அந்நாட்களில் அவருடைய சந்நிதியில் நின்றான்; எங்கள் சகோதரராகிய பென்யமீன் புத்திரரோடே பின்னும் யுத்தம்பண்ணப் புறப்படலாமா புறப்படலாகாதா என்று அவர்கள் விசாரித்தார்கள்; அப்பொழுது கர்த்தர்: போங்கள்; நாளைக்கு அவர்களை உங்கள் கையில் ஒப்புக்கொடுப்பேன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இஸ்ரவேல் புத்திரர் கிபியாவைச் சுற்றிலும் பதிவிடையாட்களை வைத்து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ூன்றாம்நாளிலே பென்யமீன் புத்திரருக்கு விரோதமாய்ப் போய், முன் இரண்டுதரம் செய்ததுபோல, கிபியாவுக்குச் சமீபமாய்ப் போருக்கு அணிவகுத்து நி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ூன்றாம்நாளிலே பென்யமீன் புத்திரருக்கு விரோதமாய்ப் போய், முன் இரண்டுதரம் செய்ததுபோல, கிபியாவுக்குச் சமீபமாய்ப் போருக்கு அணிவகுத்து நி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ென்யமீன் புத்திரர் ஜனத்திற்கு விரோதமாய்ப் புறப்பட்டுப் பட்டணத்தை விட்டு, அப்பாலே வந்து, வெளியிலே பெத்தேலுக்கும் கிபியாவுக்கும் போகிற இரண்டு வழிகளில் இஸ்ரவேல் ஜனத்தில் ஏறக்குறைய முப்பது பேரை, முதல் இரண்டுதரம் செய்தது போல, வெட்டவும் கொல்லவும் தொடங்கி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ென்யமீன் புத்திரர் ஜனத்திற்கு விரோதமாய்ப் புறப்பட்டுப் பட்டணத்தை விட்டு, அப்பாலே வந்து, வெளியிலே பெத்தேலுக்கும் கிபியாவுக்கும் போகிற இரண்டு வழிகளில் இஸ்ரவேல் ஜனத்தில் ஏறக்குறைய முப்பது பேரை, முதல் இரண்டுதரம் செய்தது போல, வெட்டவும் கொல்லவும் தொடங்கின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ென்யமீன் புத்திரர் ஜனத்திற்கு விரோதமாய்ப் புறப்பட்டுப் பட்டணத்தை விட்டு, அப்பாலே வந்து, வெளியிலே பெத்தேலுக்கும் கிபியாவுக்கும் போகிற இரண்டு வழிகளில் இஸ்ரவேல் ஜனத்தில் ஏறக்குறைய முப்பது பேரை, முதல் இரண்டுதரம் செய்தது போல, வெட்டவும் கொல்லவும் தொடங்கின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ென்யமீன் புத்திரர் ஜனத்திற்கு விரோதமாய்ப் புறப்பட்டுப் பட்டணத்தை விட்டு, அப்பாலே வந்து, வெளியிலே பெத்தேலுக்கும் கிபியாவுக்கும் போகிற இரண்டு வழிகளில் இஸ்ரவேல் ஜனத்தில் ஏறக்குறைய முப்பது பேரை, முதல் இரண்டுதரம் செய்தது போல, வெட்டவும் கொல்லவும் தொடங்க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புத்திரர் மிஸ்பாவுக்கு வந்த செய்தியைப் பென்யமீன் புத்திரர் கேள்விப்பட்டார்கள்; அந்த அக்கிரமம் நடந்தது எப்படி, சொல்லுங்கள் என்று இஸ்ரவேல் புத்திரர் கேட்ட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ென்யமீன் புத்திரர் ஜனத்திற்கு விரோதமாய்ப் புறப்பட்டுப் பட்டணத்தை விட்டு, அப்பாலே வந்து, வெளியிலே பெத்தேலுக்கும் கிபியாவுக்கும் போகிற இரண்டு வழிகளில் இஸ்ரவேல் ஜனத்தில் ஏறக்குறைய முப்பது பேரை, முதல் இரண்டுதரம் செய்தது போல, வெட்டவும் கொல்லவும் தொடங்க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ுன்போல நமக்கு முன்பாக முறிய அடிக்கப்படுகிறார்கள் என்று பென்யமீன்புத்திரர் சொன்னார்கள்; இஸ்ரவேல் புத்திரரோ: அவர்களைப் பட்டணத்தை விட்டு அப்பாலேயிருக்கிற வழிகளிலே வரப்பண்ணும்படிக்கு, நாம் ஓடவேண்டும் என்று சொல்லியிரு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ுன்போல நமக்கு முன்பாக முறிய அடிக்கப்படுகிறார்கள் என்று பென்யமீன்புத்திரர் சொன்னார்கள்; இஸ்ரவேல் புத்திரரோ: அவர்களைப் பட்டணத்தை விட்டு அப்பாலேயிருக்கிற வழிகளிலே வரப்பண்ணும்படிக்கு, நாம் ஓடவேண்டும் என்று சொல்லியி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இஸ்ரவேல் மனுஷர் எல்லாரும் தங்கள் ஸ்தானத்திலிருந்து எழும்பி, பாகால்தாமாரிலே யுத்தத்திற்கு அணிவகுத்து நின்றார்கள்; இஸ்ரவேலரில் கிபியாவின் பள்ளத்தாக்கிலே பதிவிருந்தவர்கள் தங்கள் ஸ்தானத்திலிருந்து புறப்பட்ட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இஸ்ரவேல் மனுஷர் எல்லாரும் தங்கள் ஸ்தானத்திலிருந்து எழும்பி, பாகால்தாமாரிலே யுத்தத்திற்கு அணிவகுத்து நின்றார்கள்; இஸ்ரவேலரில் கிபியாவின் பள்ளத்தாக்கிலே பதிவிருந்தவர்கள் தங்கள் ஸ்தானத்திலிருந்து புறப்பட்ட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ில் எல்லா இஸ்ரவேலிலும் தெரிந்துகொள்ளப்பட்ட பதினாயிரம்பேர் கிபியாவுக்கு எதிரே வந்தார்கள்; யுத்தம் பலத்தது; ஆனாலும் தங்களுக்கு விக்கினம் நேரிட்டது என்று அவர்கள் அறியாதிருந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ில் எல்லா இஸ்ரவேலிலும் தெரிந்துகொள்ளப்பட்ட பதினாயிரம்பேர் கிபியாவுக்கு எதிரே வந்தார்கள்; யுத்தம் பலத்தது; ஆனாலும் தங்களுக்கு விக்கினம் நேரிட்டது என்று அவர்கள் அறியாதிருந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் இஸ்ரவேலுக்கு முன்பாகப் பென்யமீனை முறிய அடித்தார்; அந்நாளிலே இஸ்ரவேல் புத்திரர் பென்யமீனிலே பட்டயம் உருவுகிற ஆட்களாகிய இருபத்தையாயிரத்து நூறுபேரைச் சங்கரித்த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் இஸ்ரவேலுக்கு முன்பாகப் பென்யமீனை முறிய அடித்தார்; அந்நாளிலே இஸ்ரவேல் புத்திரர் பென்யமீனிலே பட்டயம் உருவுகிற ஆட்களாகிய இருபத்தையாயிரத்து நூறுபேரைச் சங்கரித்த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ஸ்ரவேலர் கிபியாவுக்கு அப்பாலே வைத்த பதிவிடையை நம்பியிருந்தபடியினாலே, பென்யமீனருக்கு இடம் கொடுத்தார்கள்; அதினாலே அவர்கள் முறிய அடிக்கப்படுகிறார்கள் என்று பென்யமீன் புத்திரருக்குக் காணப்பட்ட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புத்திரர் மிஸ்பாவுக்கு வந்த செய்தியைப் பென்யமீன் புத்திரர் கேள்விப்பட்டார்கள்; அந்த அக்கிரமம் நடந்தது எப்படி, சொல்லுங்கள் என்று இஸ்ரவேல் புத்திரர் கேட்ட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ஸ்ரவேலர் கிபியாவுக்கு அப்பாலே வைத்த பதிவிடையை நம்பியிருந்தபடியினாலே, பென்யமீனருக்கு இடம் கொடுத்தார்கள்; அதினாலே அவர்கள் முறிய அடிக்கப்படுகிறார்கள் என்று பென்யமீன் புத்திரருக்குக் காணப்பட்ட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ஸ்ரவேலர் கிபியாவுக்கு அப்பாலே வைத்த பதிவிடையை நம்பியிருந்தபடியினாலே, பென்யமீனருக்கு இடம் கொடுத்தார்கள்; அதினாலே அவர்கள் முறிய அடிக்கப்படுகிறார்கள் என்று பென்யமீன் புத்திரருக்குக் காணப்பட்ட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திவிடையிருந்தவர்கள் தீவிரமாய்க் கிபியாவின்மேல் பாய்ந்து பரவி, பட்டணத்தில் இருக்கிறவர்களெல்லாரையும் பட்டயக்கருக்கினால் வெட்டின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திவிடையிருந்தவர்கள் தீவிரமாய்க் கிபியாவின்மேல் பாய்ந்து பரவி, பட்டணத்தில் இருக்கிறவர்களெல்லாரையும் பட்டயக்கருக்கினால் வெட்டின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ட்டணத்திலிருந்து மகா பெரிய புகையை எழும்பப்பண்ணுவதே இஸ்ரவேலருக்கும் பதிவிடைக்காரருக்கும் குறிக்கப்பட்ட அடையாளமாயிருந்தத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ட்டணத்திலிருந்து மகா பெரிய புகையை எழும்பப்பண்ணுவதே இஸ்ரவேலருக்கும் பதிவிடைக்காரருக்கும் குறிக்கப்பட்ட அடையாளமாயிருந்தது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கையால் இஸ்ரவேலர் யுத்தத்திலே பின்வாங்கினபோது, பென்யமீனர்: முந்தின யுத்தத்தில் நடந்ததுபோல, அவர்கள் நமக்கு முன்பாக முறிய அடிக்கப்படுகிறார்களே என்று சொல்லி, இஸ்ரவேலரில் ஏறக்குறைய முப்பதுபேரை வெட்டவும் கொல்லவும் தொடங்கின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ட்டணத்திலிருந்து புகையானது ஸ்தம்பம்போல உயர எழும்பினபோது, பென்யமீனர் பின்னாகப் பார்த்தார்கள்; இதோ, பட்டணத்தின் அக்கினிஜுவாலை வானபரியந்தம் எழும்பிற்று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ட்டணத்திலிருந்து புகையானது ஸ்தம்பம்போல உயர எழும்பினபோது, பென்யமீனர் பின்னாகப் பார்த்தார்கள்; இதோ, பட்டணத்தின் அக்கினிஜுவாலை வானபரியந்தம் எழும்பிற்று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இஸ்ரவேலர் திரும்பிக் கொண்டார்கள்; பென்யமீன் மனுஷரோ, தங்களுக்கு விக்கினம் நேரிட்டதைக் கண்டு திகை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ொலைசெய்யப்பட்ட ஸ்திரீயின் புருஷனாகிய லேவியன் மாறுத்தரமாக: நானும் என் மறுமனையாட்டியும் பென்யமீன் நாட்டிலுள்ள கிபியாவிலே இராத்தங்க வந்தோம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இஸ்ரவேலர் திரும்பிக் கொண்டார்கள்; பென்யமீன் மனுஷரோ, தங்களுக்கு விக்கினம் நேரிட்டதைக் கண்டு திகைத்து,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ஸ்ரவேல் புத்திரரைவிட்டு, வனாந்தரத்திற்குப் போகிற வழிக்கு நேராய்த் திரும்பி ஓடிப்போனார்கள்; ஆனாலும் யுத்தம் அவர்களைத் தொடர்ந்தது; பட்டணங்களில் இருந்தவர்களும் தங்கள் நடுவே அகப்பட்டவர்களைக் கொன்றுபோட்ட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ஸ்ரவேல் புத்திரரைவிட்டு, வனாந்தரத்திற்குப் போகிற வழிக்கு நேராய்த் திரும்பி ஓடிப்போனார்கள்; ஆனாலும் யுத்தம் அவர்களைத் தொடர்ந்தது; பட்டணங்களில் இருந்தவர்களும் தங்கள் நடுவே அகப்பட்டவர்களைக் கொன்றுபோட்டார்க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ப்படியே பென்யமீனரை வளைந்து கொண்டு துரத்தி, கிபியாவுக்குக் கிழக்குப்புறமாக வருமட்டும், அவர்களை லேசாய் மிதித்துப்போட்டா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ப்படியே பென்யமீனரை வளைந்து கொண்டு துரத்தி, கிபியாவுக்குக் கிழக்குப்புறமாக வருமட்டும், அவர்களை லேசாய் மிதித்துப்போட்டார்க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தினால் பென்யமீனரிலே பதினெண்ணாயிரம்பேர் விழுந்தார்கள்; அவர்களெல்லாரும் பலவான்களாயிருந்தார்கள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ற்றவர்கள் விலகி, வனாந்தரத்தில் இருக்கிற ரிம்மோன் கன்மலைக்கு ஓடிப்போனார்கள்; அவர்களில் இன்னும் ஐயாயிரம்பேரை வழிகளிலே கொன்று, மற்றவர்களைக் கீதோம்மட்டும் பின் தொடர்ந்து, அவர்களில் இரண்டாயிரம் பேரை வெட்டிப்போட்டார்கள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ற்றவர்கள் விலகி, வனாந்தரத்தில் இருக்கிற ரிம்மோன் கன்மலைக்கு ஓடிப்போனார்கள்; அவர்களில் இன்னும் ஐயாயிரம்பேரை வழிகளிலே கொன்று, மற்றவர்களைக் கீதோம்மட்டும் பின் தொடர்ந்து, அவர்களில் இரண்டாயிரம் பேரை வெட்டிப்போட்ட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ற்றவர்கள் விலகி, வனாந்தரத்தில் இருக்கிற ரிம்மோன் கன்மலைக்கு ஓடிப்போனார்கள்; அவர்களில் இன்னும் ஐயாயிரம்பேரை வழிகளிலே கொன்று, மற்றவர்களைக் கீதோம்மட்டும் பின் தொடர்ந்து, அவர்களில் இரண்டாயிரம் பேரை வெட்டிப்போட்டார்க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வ்விதமாய் பென்யமீனரில் அந்நாளில் விழுந்தவர்களெல்லாரும் இருபத்தையாயிரம் பேர்; அவர்களெல்லாரும் பட்டயம் உருவுகிற பலவான்களாய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িলাম| সেখানে আমরা রাত কাটিয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অপরদিকে, 600 জন বিন্যামীনের লোক মরুভূমির দিকে গেল| রিম্মোণ শিলাতে গিয়ে তারা সেখানে চার মাস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ইস্রায়েলীয়রা বিন্যামীনদের দেশে ফিরে এল| প্রত্যেক শহরে গিয়ে তারা লোকদের হত্যা করল| জ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োযারদেরও তারা রেহাই দিল না| সামনে যা খুঁজে পেল সব তারা ভেঙ্গে চুরে দিল| যত শহর পেল তার সমস্ত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বালিয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রাতের বেলা গিবিয়া শহরের প্রধানরা আমি যে বাড়িতে ছিলাম সেখানে এল| তারা বাড়িটাকে ঘিরে ফেলে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্যা করতে চেয়েছিল| তারা আমার দাসীকে ধর্ষণ করেছিল| তাতে সে মারা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পর আমি আমার দাসীর দেহটাকে টুকরো টুকরো করলাম এবং ইস্রায়েল পরিবারগোষ্ঠীর প্রত্যেককে একটা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টুকরো পাঠিয়ে দিলাম| যে সমস্ত প্রদেশ আমরা পেয়েছিলাম সেই সব জায়গাতেই আমার দাসীর 12 টি দেহ খণ্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িয়ে দিয়েছিলাম| পাঠিয়েছিলাম এই জন্যই, যে দেখাতে চেয়েছিলাম বিন্যামীনদের লোকরা ইস্রায়েলে এরক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দর্য় কাজ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এখন তোমরা ইস্রায়েলীয়রা বলো আমাদের কি করা উচিত্‌| এ বিষযে তোমাদের মতামত কি বল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সকলে একসঙ্গে দাঁড়িয়ে উঠে বলল, “আমরা কেউ বাড়ি যাব না| না, আমাদের মধ্যে একজনও বাড়ি ফ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ুতরাং ইস্রায়েলের সমস্ত লোকরা একত্র হল| তাদের উদ্দেশ্য হল মিস্পা শহরে প্রভুর সামনে দাঁড়ান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খন আমরা গিবিয়া শহরের প্রতি কি করব তা বলছি| আমরা ঘুঁটি চেলে জেনে নেব ঈশ্বর ঐ লোকদের জন্য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কি করাতে চ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রা ইস্রায়েলের সমস্ত পরিবারগোষ্ঠী থেকে প্রতি 100 জনের মধ্যে 10 জন করে লোক বেছে নেব| এই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 1,000 জনে 100 জন আর 10,000 জনে 1,000 জন লোক বেছে নেব| এই বাছাই করা লোকরা সৈন্যদের যা যা দর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 পাবে| তারপরে তারা বিন্যামীন এলাকার গিবিয়া শহরে পৌঁছাবে| সেখানে যারা ইস্রায়েলীয়দের মধ্যে জঘ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 করেছিল ওরা তাদের শাস্তি দে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স্রায়েলের সমস্ত লোক গিবিয়া শহরে জড়ো হল| কি কি করবে সে বিষযে তারা সকলেই আগে একমত হয়ে ঠিক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ইস্রায়েল পরিবারগোষ্ঠীর সমস্ত লোকরা বিন্যামীন পরিবারগোষ্ঠীর কাছে দূতের মাধ্যমে খবর পাঠ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বরটা হচ্ছে: “তোমাদের মধ্যে কিছু লোকরা যে কদর্য় কাজ করেছে সে বিষযে তোমাদের বক্তব্য ক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দান থেকে বের-শেবা পর্য়ন্ত ইস্রায়েলের সব জায়গা থেকেই এসেছিল| এমনকি ইস্রায়েলীয়রা গিলিয়দ শহ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োমরা ঐ গিবিয়ার মন্দ লোকদের আমাদের কাছে পাঠিয়ে দাও| আমরা তাদের ধ্বংস করব| ইস্রায়েলীয়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যত মন্দ আছে সব আমরা দূর করব|”কিন্তু বিন্যামীন পরিবারগোষ্ঠীর লোকরা দূতদের কথায় কান দি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র্তাবাহকেরা ছিল সম্পর্কে তাদেরই আত্মীয| তারাও ছিল ইস্রায়েলী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বিন্যামীন পরিবারগোষ্ঠীর লোকরা তাদের শহরগুলি ছেড়ে গিবিয়ায় চলে গেল| তারা ইস্রায়েলের অ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ারগোষ্ঠীর সঙ্গে যুদ্ধ করবে বলে গিবিয়ায়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বিন্যামীন পরিবারগোষ্ঠীর লোকরা মোট 26,000 জন সৈন্য পেল| যুদ্ধের জন্য বেশ দক্ষ সৈন্য তারা| তাছা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বিয়া থেকে পেল আরো 700 জন দক্ষ সৈ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ছাড়াও তারা আরো 700 জন প্রশিক্ষণপ্রাপ্ত সৈন্য পেয়েছিল| তারা ছিল সব বাঁ-হাতি সৈন্য| এমনকি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া চুল লক্ষ্য করে অব্যর্থভাবে পাথর ছুঁড়তে পারত এবং লক্ষ্যভ্রষ্ট হত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ইস্রায়েলের সমস্ত পরিবারগোষ্ঠী বিন্যামীনদের বাদ দিয়ে সংগ্রহ করল মোট 4,00,000 য়োদ্ধা|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ও এস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লের হাতে তরবারি| সকলেই যুদ্ধ বিদ্য়ায সুশিক্ষি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ইস্রায়েলীয়রা বৈথেল শহরে গিয়ে ঈশ্বরকে জিজ্ঞাসা করল, “কোন পরিবারগোষ্ঠী সবচেয়ে আগে বিন্যামীন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ক্রমণ করবে?প্রভু বললেন, “যিহূদার পরিবারগোষ্ঠী প্রথমে য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রদিন সকালে ইস্রায়েলবাসীরা ঘুম থেকে উঠল| গিবিয়ার কাছে তারা তাঁবু গা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পর ইস্রায়েলের সৈন্যবাহিনী বিন্যামীন সৈন্যবাহিনীর সঙ্গে যুদ্ধ করার জন্য বেরিয়ে পড়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বিয়াতে ইস্রায়েল সেনাবাহিনী বিন্যামীন সেনাবাহিনীর বিরুদ্ধে যুদ্ধের জন্য প্রস্তুত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গিবিয়া থেকে বিন্যামীনবাহিনী বের হয়ে এলো| সেদিন তারা ইস্রায়েলবাহিনীর 22,000 সৈন্যকে হত্যা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ইস্রায়েলবাসীরা প্রভুর কাছে গেল| সন্ধ্যা পর্য়ন্ত তারা ক্রন্দন করল| প্রভুকে তারা জিজ্ঞাসা কর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আমরা কি আবার বিন্যামীনদের সঙ্গে যুদ্ধ করব? ওরা তো আমাদের আত্মীযস্বজন|”প্রভু উত্তর দিলেন, “যা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সঙ্গে যুদ্ধ ক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ইস্রায়েল পরিবারগোষ্ঠী সমস্ত প্রধানরা উপস্থিত ছিল| ঈশ্বরের ভক্তদের প্রকাশ্য জনসভায তারা উপস্থ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ইস্রায়েলের লোকরা এ ওকে উত্সাহ দিতে লাগল| তারপর প্রথম দিনের মতো এবারও তারা যুদ্ধ করতে বের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বার ইস্রায়েল বাহিনী বিন্যামীন বাহিনীর কাছাকাছি এসে পড়ল| এটা ছিল যুদ্ধের দ্বিতীয়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বিন্যামীন বাহিনী গিবিয়া থেকে বেরিয়ে এসে দ্বিতীয় দিনে ইস্রায়েল বাহিনীকে আক্রমণ করল| এবা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ন্যামীন সৈন্যরা আরও 18,000 ইস্রায়েল সৈন্যকে হত্যা করল| এই সব ইস্রায়েলীয় সৈন্য ছিল প্রশিক্ষ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প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খন সমস্ত ইস্রায়েলবাসীরা বৈথেল শহরে গেল| সেখানে তারা সবাই বসে পড়ে প্রভুর সামনে কাঁদ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রাদিন তারা কিছু খেল না| এইভাবে সন্ধ্যা পর্য়ন্ত কেটে গেল| তারা প্রভুকে হোমবলি ও মঙ্গল নৈবে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সর্গ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ইস্রায়েলের লোকরা প্রভুকে একটা প্রশ্ন করল| সেকালে ঈশ্বরের সাক্ষ্যসিন্দুক ছিল বৈথে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| সেখানে 4,00,000 সৈন্য তরবারি হাতে সামিল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ীনহস নামে একজন যাজক সেখানে ঈশ্বরের সেবা করত| পীনহস ইলিয়াসরের পুত্র| ইলিয়াসর হারোণের পু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রা জিজ্ঞাসা করল, “বিন্যামীনের লোকরা আমাদের আত্মীয| আমরা কি আবার তাদের সঙ্গে যুদ্ধ করব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কি যুদ্ধ থামিয়ে দেব?”প্রভু বললেন, “যাও| আগামীকাল তাদের পরাজিত করতে আমি তোমাদের সাহায্য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রপর ইস্রায়েলবাহিনী গিবিয়ার সবদিকে কিছু লোককে লুকিয়ে রাখ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ইস্রায়েল সৈন্যদল তৃতীয় দিন গিবিয়ার বিরুদ্ধে লড়াই করতে গেল| আগের মতো এবারেও তারা যুদ্ধ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্তু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বিন্যামীন সৈন্যবাহিনী গিবিয়া থেকে বেরিয়ে এল ইস্রায়েলীয়দের সঙ্গে যুদ্ধ করতে| ইস্রায়েলবাহিন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বাধা না দিয়ে সুয়োগ দিতে থাকল যেন তারা ওদের পিছু পিছু তাড়া করে| এই ভাবে তারা কৌশল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ন্যামীনদের শহর থেকে অনেক খানি দূরে বের করে আনল|বিন্যামীন সৈন্যরা আগের মত এবারও কিছু ইস্রায়ে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্য হত্যা করতে শুরু করল| তারা প্রায় 30 জন ইস্রায়েলীয়কে হত্যা করল| কয়েকজনকে হত্যা করল মাঠ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বিন্যামীন পরিবারগোষ্ঠীর লোকরা জানতে পারল ইস্রায়েলীয়রা মিস্পায সব জড়ো হয়েছে| ইস্রায়েলীয়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য়েকজনকে হত্যা করল রাস্তায়| একটা রাস্তা গেছে বৈথেলের দিকে| আর একটা গিবিয়ার দি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বিন্যামীন সৈন্যরা বলে উঠল, “আগের মত এবারও আমরা জিতছি!”ইস্রায়েলের লোকরা পালাচ্ছিল, কিন্তু এ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একটা চালাকি| তারা আসলে ওদের শহর থেকে বের করে রাস্তায় আনতে চা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সেইমত সকলেই দৌড়াচ্ছিল| তারা বাল্তামর নামে একটা জায়গায় থামল| ইস্রায়েলের কয়েকজন লোক গিবিয়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শ্চিম দিকে লুকিয়ে ছিল| এবার তারা বেরিয়ে এসে গিবিয়া আক্রমণ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সুশিক্ষিত 10,000 ইস্রায়েলীয় সৈন্য গিবিয়া আক্রমণ করল| জোর লড়াই হল কিন্তু বিন্যামীন সৈন্য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ুঝতে পারল না তাদের কি হতে চল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প্রভু ইস্রায়েল সৈন্যবাহিনীকে ব্যবহার করে বিন্যামীন সৈন্যদের পরাজিত করলেন| সেদিন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্যরা 25,100 জন বিন্যামীন সৈন্য হত্যা করেছিল| এই সৈন্যরা সকলেই যুদ্ধবিদ্য়ায শিক্ষিত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এইবার বিন্যামীনরা বুঝতে পারল যে তারা হেরে গেছে|ইস্রায়েলীয় সৈন্যরা এবার পিছু হটলো| পিছু হট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, “কি করে এমন জঘন্য ঘটনা ঘটল আমাদের সব ব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হচ্ছে তারা এবার হঠাত্‌ আক্রমণ করার কৌশল নিয়েছে| গিবিয়ার কাছাকাছি একটা জায়গায় তারা লুক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তারপর, যারা লুকিয়ে ছিল তারা গিবিয়া শহরে ঝাঁপিযে পড়লো| সেখানে তারা সবদিকে ছড়িয়ে গেল আর শহ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্যেককে তাদের তরবারি দিয়ে হত্যা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আত্মগোপনকারীদের সঙ্গে ইস্রায়েলীয়রা একটা মতলব এঁটেছিল| লুকিয়ে থাকা লোকরা একাট বিশেষ ধর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ংকেত পাঠাবে| তারা তৈরী করবে ধোঁযার মেঘ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বিন্যামীন সৈন্যরা কমবেশী 30 জন ইস্রায়েল সেনা হত্যা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এতেই তারা বলতে লাগল, “আমরা আগের বারের মতো এবারও জিতছি|” কিন্তু তখনই শহর থেকে ধোঁযার মেঘ উঠ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লো| বিন্যামীনের লোকরা সেদিকে ঘাড় ফিরিযে দেখলো সমস্ত শহরে আগুন লে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এবার ইস্রায়েলীয়রা আর পেছন ফিরল না, তারা ঘুরে দাঁড়িয়ে যুদ্ধ করতে লাগল| বিন্যামীনের লোকরা ভ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নিহত মেয়েটির স্বামী কি হয়েছিল সব বলল| সে বলল, “আমার দাসীকে নিয়ে আমি বিন্যামীনদের গিবিয়া শহ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য়ে গেল| এবার তারা বুঝতে পারলো, কি তাদের অবস্থ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বিন্যামীনের সৈন্যবাহিনী এবার পালাতে লাগলো| মরুভূমির দিকে তারা ছুটলো, কিন্তু তারা যুদ্ধ এড়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ল না| ইস্রায়েলীয়রা শহর থেকে বেরিয়ে এসে তাদের হত্যা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ইস্রায়েলীয়রা বিন্যামীনের লোকদের ঘেরাও করে তাদের তাড়িয়ে নিয়ে গেল| তারা তাদের বিশ্রাম ন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 না| গিবিয়ার পূর্ব দিকে ইস্রায়েলীয়রা তাদের হারিয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সুতরাং 18,000 সাহসী ও শক্তিশালী বিন্যামীন সৈন্য নিহত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অবশিষ্ট সৈন্যরা মরুভূমির দিকে ছুটতে লাগলো এবং তারা পৌঁছোল রিম্মোণ শিলা নামক জায়গায়|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মধ্যে 5,000 জন বিন্যামীন সৈন্য ইস্রায়েলীয়দের হাতে রাস্তাতেই মারা গেল| তারা ওদের গিদো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়ন্ত তাড়া করেছিল| সেখানে ইস্রায়েল সৈন্যবাহিনী আরও 2,000 বিন্যামীনের লোকদের হত্যা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সেদিন 25,000 বিন্যামীন সৈন্য নিহত হল| তারা সকলেই তরবারি নিয়ে বীরের মতো লড়াই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2026-08-04T01:06:16Z</dcterms:created>
  <dcterms:modified xsi:type="dcterms:W3CDTF">2026-08-04T01:06:16Z</dcterms:modified>
  <dc:title>বিচারকর্ত্তৃগণ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