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presProps" Target="presProps.xml"/>
  <Relationship Id="rId57" Type="http://schemas.openxmlformats.org/officeDocument/2006/relationships/viewProps" Target="viewProps.xml"/>
  <Relationship Id="rId5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ற்றொருவனுடைய வேலைக்காரனைக் குற்றவாளியாகத் தீர்க்கிறதற்கு நீ யார்? அவன் நின்றாலும் விழுந்தாலும் அவனுடைய எஜமானுக்கே அவன் உத்தரவாதி; அவன் நிலைநிறுத்தப்படுவான்; தேவன் அவனை நிலைநிறுத்த வல்லவராயிருக்கிறார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ற்றொருவனுடைய வேலைக்காரனைக் குற்றவாளியாகத் தீர்க்கிறதற்கு நீ யார்? அவன் நின்றாலும் விழுந்தாலும் அவனுடைய எஜமானுக்கே அவன் உத்தரவாதி; அவன் நிலைநிறுத்தப்படுவான்; தேவன் அவனை நிலைநிறுத்த வல்லவராயிருக்கிறாரே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, ஒருவன் ஒருநாளை மற்றொரு நாளிலும் விசேஷமாக எண்ணுகிறான்; வேறொருவன் எல்லா நாட்களையும் சரியாக எண்ணுகிறான்; அவனவன் தன்தன் மனதிலே முழு நிச்சயத்தை உடையவனாயிருக்கக்கடவ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, ஒருவன் ஒருநாளை மற்றொரு நாளிலும் விசேஷமாக எண்ணுகிறான்; வேறொருவன் எல்லா நாட்களையும் சரியாக எண்ணுகிறான்; அவனவன் தன்தன் மனதிலே முழு நிச்சயத்தை உடையவனாயிருக்கக்கடவ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ன்றியும், ஒருவன் ஒருநாளை மற்றொரு நாளிலும் விசேஷமாக எண்ணுகிறான்; வேறொருவன் எல்லா நாட்களையும் சரியாக எண்ணுகிறான்; அவனவன் தன்தன் மனதிலே முழு நிச்சயத்தை உடையவனாயிருக்கக்கடவ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ட்களை விசேஷித்துக்கொள்ளுகிறவன் கர்த்தருக்கென்று விசேஷித்துக்கொள்ளுகிறான்; நாட்களை விசேஷித்துக்கொள்ளாதவனும் கர்த்தருக்கென்று விசேஷித்துக்கொள்ளாதிருக்கிறான். புசிக்கிறவன் தேவனுக்கு ஸ்தோத்திரஞ்செலுத்துகிறபடியால், கர்த்தருக்கென்று புசிக்கிறான்; புசியாதிருக்கிறவனும் கர்த்தருக்கென்று புசியாதிருந்து, தேவனுக்கு ஸ்தோத்திரஞ் செலுத்துகி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ட்களை விசேஷித்துக்கொள்ளுகிறவன் கர்த்தருக்கென்று விசேஷித்துக்கொள்ளுகிறான்; நாட்களை விசேஷித்துக்கொள்ளாதவனும் கர்த்தருக்கென்று விசேஷித்துக்கொள்ளாதிருக்கிறான். புசிக்கிறவன் தேவனுக்கு ஸ்தோத்திரஞ்செலுத்துகிறபடியால், கர்த்தருக்கென்று புசிக்கிறான்; புசியாதிருக்கிறவனும் கர்த்தருக்கென்று புசியாதிருந்து, தேவனுக்கு ஸ்தோத்திரஞ் செலுத்துகி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ட்களை விசேஷித்துக்கொள்ளுகிறவன் கர்த்தருக்கென்று விசேஷித்துக்கொள்ளுகிறான்; நாட்களை விசேஷித்துக்கொள்ளாதவனும் கர்த்தருக்கென்று விசேஷித்துக்கொள்ளாதிருக்கிறான். புசிக்கிறவன் தேவனுக்கு ஸ்தோத்திரஞ்செலுத்துகிறபடியால், கர்த்தருக்கென்று புசிக்கிறான்; புசியாதிருக்கிறவனும் கர்த்தருக்கென்று புசியாதிருந்து, தேவனுக்கு ஸ்தோத்திரஞ் செலுத்துகி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ம்மில் ஒருவனும் தனக்கென்று பிழைக்கிறதுமில்லை, ஒருவனும் தனக்கென்று மரிக்கிறதும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ம் பிழைத்தாலும், கர்த்தருக்கென்று பிழைக்கிறோம், நாம் மரித்தாலும் கர்த்தருக்கென்று மரிக்கிறோம்; ஆகையால் பிழைத்தாலும் மரித்தாலும் நாம் கர்த்தருடையவர்களாயிருக்கிற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ிசுவாசத்தில் பலவீனமுள்ளவனைச் சேர்த்துக்கொள்ளுங்கள்; ஆனாலும் அவனுடைய மன ஐயங்களைக் குற்றமாய் நிர்ணயிக்காமலிர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ம் பிழைத்தாலும், கர்த்தருக்கென்று பிழைக்கிறோம், நாம் மரித்தாலும் கர்த்தருக்கென்று மரிக்கிறோம்; ஆகையால் பிழைத்தாலும் மரித்தாலும் நாம் கர்த்தருடையவர்களாயிருக்கிற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ிறிஸ்துவும் மரித்தோர்மேலும் ஜீவனுள்ளோர்மேலும் ஆண்டவராயிருக்கும்பொருட்டு, மரித்தும் எழுந்தும் பிழைத்துமிரு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ிறிஸ்துவும் மரித்தோர்மேலும் ஜீவனுள்ளோர்மேலும் ஆண்டவராயிருக்கும்பொருட்டு, மரித்தும் எழுந்தும் பிழைத்துமிருக்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டியிருக்க, நீ உன் சகோதரனைக் குற்றவாளியென்று தீர்க்கிறதென்ன? நீ உன் சகோதரனை அற்பமாய் எண்ணுகிறதென்ன? நாமெல்லாரும் கிறிஸ்துவினுடைய நியாயாசனத்திற்கு முன்பாக நிற்போம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டியிருக்க, நீ உன் சகோதரனைக் குற்றவாளியென்று தீர்க்கிறதென்ன? நீ உன் சகோதரனை அற்பமாய் எண்ணுகிறதென்ன? நாமெல்லாரும் கிறிஸ்துவினுடைய நியாயாசனத்திற்கு முன்பாக நிற்போம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டியிருக்க, நீ உன் சகோதரனைக் குற்றவாளியென்று தீர்க்கிறதென்ன? நீ உன் சகோதரனை அற்பமாய் எண்ணுகிறதென்ன? நாமெல்லாரும் கிறிஸ்துவினுடைய நியாயாசனத்திற்கு முன்பாக நிற்போம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ப்படி: முழங்கால் யாவும் எனக்கு முன்பாக முடங்கும், நாவு யாவும் தேவனை அறிக்கைபண்ணும் என்று என் ஜீவனைக்கொண்டு உரைக்கிறேன் என்பதாய்க் கர்த்தர் சொல்லுகிறார் என்று எழுதியிருக்கிற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ப்படி: முழங்கால் யாவும் எனக்கு முன்பாக முடங்கும், நாவு யாவும் தேவனை அறிக்கைபண்ணும் என்று என் ஜீவனைக்கொண்டு உரைக்கிறேன் என்பதாய்க் கர்த்தர் சொல்லுகிறார் என்று எழுதியிருக்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ப்படி: முழங்கால் யாவும் எனக்கு முன்பாக முடங்கும், நாவு யாவும் தேவனை அறிக்கைபண்ணும் என்று என் ஜீவனைக்கொண்டு உரைக்கிறேன் என்பதாய்க் கர்த்தர் சொல்லுகிறார் என்று எழுதிய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தலால் நம்மில் ஒவ்வொருவனும் தன்னைக்குறித்து தேவனுக்குக் கணக்கொப்புவிப்ப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விசுவாசத்தில் பலவீனமுள்ளவனைச் சேர்த்துக்கொள்ளுங்கள்; ஆனாலும் அவனுடைய மன ஐயங்களைக் குற்றமாய் நிர்ணயிக்காமலிர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யிருக்க, நாம் இனிமேல் ஒருவரையொருவர் குற்றவாளிகளென்று தீர்க்காதிருப்போமாக. ஒருவனும் தன் சகோதரனுக்கு முன்பாகத் தடுக்கலையும் இடறலையும் போடலாகாதென்றே தீர்மானித்துக்கொள்ளுங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யிருக்க, நாம் இனிமேல் ஒருவரையொருவர் குற்றவாளிகளென்று தீர்க்காதிருப்போமாக. ஒருவனும் தன் சகோதரனுக்கு முன்பாகத் தடுக்கலையும் இடறலையும் போடலாகாதென்றே தீர்மானித்துக்கொள்ளுங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 பொருளும் தன்னிலே தீட்டுள்ளதல்லவென்று கர்த்தராகிய இயேசுவுக்குள் அறிந்து நிச்சயித்திருக்கிறேன்; ஒருபொருளைத் தீட்டுள்ளதென்று எண்ணிக்கொள்ளுகிறவனெவனோ அவனுக்கு அது தீட்டுள்ளதாயிருக்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 பொருளும் தன்னிலே தீட்டுள்ளதல்லவென்று கர்த்தராகிய இயேசுவுக்குள் அறிந்து நிச்சயித்திருக்கிறேன்; ஒருபொருளைத் தீட்டுள்ளதென்று எண்ணிக்கொள்ளுகிறவனெவனோ அவனுக்கு அது தீட்டுள்ளதாயிரு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ோஜனத்தினாலே உன் சகோதரனுக்கு விசனமுண்டாக்கினால், நீ அன்பாய் நடக்கிறவனல்ல; அவனை உன் போஜனத்தினாலே கெடுக்காதே, கிறிஸ்து அவனுக்காக மரித்தாரே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ோஜனத்தினாலே உன் சகோதரனுக்கு விசனமுண்டாக்கினால், நீ அன்பாய் நடக்கிறவனல்ல; அவனை உன் போஜனத்தினாலே கெடுக்காதே, கிறிஸ்து அவனுக்காக மரித்தாரே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ங்கள் நன்மை தூஷிக்கப்பட இடங்கொடாதிருங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ுடைய ராஜ்யம் புசிப்பும் குடிப்புமல்ல, அது நீதியும் சமாதானமும் பரிசுத்த ஆவியினாலுண்டாகும் சந்தோஷமுமாயிருக்கிற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வனுடைய ராஜ்யம் புசிப்பும் குடிப்புமல்ல, அது நீதியும் சமாதானமும் பரிசுத்த ஆவியினாலுண்டாகும் சந்தோஷமுமாயிருக்கிற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ைகளிலே கிறிஸ்துவுக்கு ஊழியஞ்செய்கிறவன் தேவனுக்குப் பிரியனும் மனுஷரால் அங்கிகரிக்கப்பட்டவனுமாயிருக்கி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வன் எந்தப் பதார்த்தத்தையும் புசிக்கலாமென்று நம்புகிறான்; பலவீனனோ மரக்கறிகளை மாத்திரம் புசிக்கி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ைகளிலே கிறிஸ்துவுக்கு ஊழியஞ்செய்கிறவன் தேவனுக்குப் பிரியனும் மனுஷரால் அங்கிகரிக்கப்பட்டவனுமாயிருக்கி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னபடியால் சமாதானத்துக்கடுத்தவைகளையும், அந்நியோந்நிய பக்திவிருத்தி உண்டாக்கத்தக்கவைகளையும் நாடக்கடவோ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னபடியால் சமாதானத்துக்கடுத்தவைகளையும், அந்நியோந்நிய பக்திவிருத்தி உண்டாக்கத்தக்கவைகளையும் நாடக்கடவோ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ோஜனத்தினிமித்தம் தேவனுடைய கிரியையை அழித்துப்போடாதே. எந்தப் பதார்த்தமும் சுத்தமுள்ளதுதான்; ஆனாலும் இடறலுண்டாகப் புசிக்கிறவனுக்கு அது தீமையாயிருக்க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ோஜனத்தினிமித்தம் தேவனுடைய கிரியையை அழித்துப்போடாதே. எந்தப் பதார்த்தமும் சுத்தமுள்ளதுதான்; ஆனாலும் இடறலுண்டாகப் புசிக்கிறவனுக்கு அது தீமையாயிருக்க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ாம்சம் புசிக்கிறதும், மதுபானம்பண்ணுகிறதும், மற்றெதையாகிலும் செய்கிறதும், உன் சகோதரன் இடறுகிறதற்காவது, தவறுகிறதற்காவது பலவீனப்படுகிறதற்காவது ஏதுவாயிருந்தால், அவைகளில் ஒன்றையும் செய்யாமலிருப்பதே நன்மையாயிருக்க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ாம்சம் புசிக்கிறதும், மதுபானம்பண்ணுகிறதும், மற்றெதையாகிலும் செய்கிறதும், உன் சகோதரன் இடறுகிறதற்காவது, தவறுகிறதற்காவது பலவீனப்படுகிறதற்காவது ஏதுவாயிருந்தால், அவைகளில் ஒன்றையும் செய்யாமலிருப்பதே நன்மையாயிருக்க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ாம்சம் புசிக்கிறதும், மதுபானம்பண்ணுகிறதும், மற்றெதையாகிலும் செய்கிறதும், உன் சகோதரன் இடறுகிறதற்காவது, தவறுகிறதற்காவது பலவீனப்படுகிறதற்காவது ஏதுவாயிருந்தால், அவைகளில் ஒன்றையும் செய்யாமலிருப்பதே நன்மையாயிருக்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னக்கு விசுவாசமிருந்தால் அது தேவனுக்குமுன்பாக உன்மட்டும் இருக்கட்டும். நல்லதென நிச்சயித்த காரியத்தில் தன்னைக் குற்றவாளியாக்காதவன் பாக்கியவ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னக்கு விசுவாசமிருந்தால் அது தேவனுக்குமுன்பாக உன்மட்டும் இருக்கட்டும். நல்லதென நிச்சயித்த காரியத்தில் தன்னைக் குற்றவாளியாக்காதவன் பாக்கியவ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ருவன் எந்தப் பதார்த்தத்தையும் புசிக்கலாமென்று நம்புகிறான்; பலவீனனோ மரக்கறிகளை மாத்திரம் புசிக்கி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னக்கு விசுவாசமிருந்தால் அது தேவனுக்குமுன்பாக உன்மட்டும் இருக்கட்டும். நல்லதென நிச்சயித்த காரியத்தில் தன்னைக் குற்றவாளியாக்காதவன் பாக்கியவ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ஒருவன் சமுசயப்படுகிறவனாய்ப் புசித்தால், அவன் விசுவாசமில்லாமல் புசிக்கிறபடியினால், ஆக்கினைக்குள்ளாகத் தீர்க்கப்படுகிறான். விசுவாசத்தினாலே வராத யாவும் பாவமே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ஒருவன் சமுசயப்படுகிறவனாய்ப் புசித்தால், அவன் விசுவாசமில்லாமல் புசிக்கிறபடியினால், ஆக்கினைக்குள்ளாகத் தீர்க்கப்படுகிறான். விசுவாசத்தினாலே வராத யாவும் பாவமே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ஒருவன் சமுசயப்படுகிறவனாய்ப் புசித்தால், அவன் விசுவாசமில்லாமல் புசிக்கிறபடியினால், ஆக்கினைக்குள்ளாகத் தீர்க்கப்படுகிறான். விசுவாசத்தினாலே வராத யாவும் பாவம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ுசிக்கிறவன் புசியாதிருக்கிறவனை அற்பமாயெண்ணாதிருப்பானாக; புசியாதிருக்கிறவனும் புசிக்கிறவனைக் குற்றவாளியாகத் தீர்க்காதிருப்பானாக; தேவன் அவனை ஏற்றுக்கொண்டார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ுசிக்கிறவன் புசியாதிருக்கிறவனை அற்பமாயெண்ணாதிருப்பானாக; புசியாதிருக்கிறவனும் புசிக்கிறவனைக் குற்றவாளியாகத் தீர்க்காதிருப்பானாக; தேவன் அவனை ஏற்றுக்கொண்டாரே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ுசிக்கிறவன் புசியாதிருக்கிறவனை அற்பமாயெண்ணாதிருப்பானாக; புசியாதிருக்கிறவனும் புசிக்கிறவனைக் குற்றவாளியாகத் தீர்க்காதிருப்பானாக; தேவன் அவனை ஏற்றுக்கொண்டார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ற்றொருவனுடைய வேலைக்காரனைக் குற்றவாளியாகத் தீர்க்கிறதற்கு நீ யார்? அவன் நின்றாலும் விழுந்தாலும் அவனுடைய எஜமானுக்கே அவன் உத்தரவாதி; அவன் நிலைநிறுத்தப்படுவான்; தேவன் அவனை நிலைநிறுத்த வல்லவராயிருக்கிறார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60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 શેઠ નક્કી કરી શકે. અને પ્રભુનો સેવક ન્યાયી હશે કારણ કે તેને ન્યાયી કે સુપાત્ર બનાવવા પ્રભુ સમર્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કોઈ માણસ એવું માની શકે કે કોઈ એક દિવસ તે બીજા કોઈ દિવસ કરતાં વધારે મહત્વનો છે. અને વળી બીજો કો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ણસ એવું માની શકે કે બધા દિવસ એક સરખાજ છે. ખરી વાત તો એ છે કે દરેક માણસે મનમાં પોતાની માન્યતાઓ વિષ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રાબર સ્પષ્ટ હોવું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બીજા દિવસો કરતાં અમુક જ દિવસ વધારે અગત્યનો છે એવું માનનાર માણસ પ્રભુને માટે એવું કરી રહ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બધું જ ખાનાર માણસ પણ દેવને માટે એવું કરી રહ્યો છે. હા એ ખોરાક માટે તે દેવનો આભાર માને છે.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મુક ખોરાક ખાવાનો ઈન્કાર કરનાર માણસ પણ પ્રભુને ખાતર એમ કરી રહ્યો છે. એ પણ દેવનો આભાર માન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હા, આપણે સૌ પ્રભુને ખાતર જીવીએ છીએ. આપણે કાંઈ આપણી પોતાની જાત માટે જીવતા કે મરતા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જો આપણે જીવીએ છીએ તો તે પ્રભુને ખાતર જ જીવીએ છીએ. અને જો આપણે મરીએ છીએ તો તે પણ પ્રભુને ખાતર જ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વિશ્વાસમાં જે માણસ નબળો હોય તો તેનો તમે તમારી મંડળીમાં સ્વીકારવા માટે ઈન્કાર ન કરશો. અને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મ, જીવતાં કે મરતાં આપણે પ્રભુનાજ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ેથી જ તો ખ્રિસ્ત મરણ પામ્યો અને પાછો મૃત્યુમાંથી સજીવન થયો. ખ્રિસ્તે આ પ્રમાણે કર્યુ જેથી કરી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ે લોકો મરણ પામ્યા છે અને જેઓ હજી જીવતા છે તે સૌને ને પ્રભુ થ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ો પછી ખ્રિસ્તમાં વિશ્વાસ રાખનાર તમારા ભાઈ વિષે તમે શા માટે સારો કે ખરાબ અભિપ્રાય બાંધો છો? અથ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ો તમારા ભાઈ કરતાં તમે વધારે સારા છો, એમ તમે શા માટે વિચારો છો? આપણે બધાએ દેવના ન્યાયાસન આગળ ઉપસ્થિ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વાનું છે અને તે આપણા સૌનો ન્યાય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હા, શાસ્ત્રમાં લખેલું છે: પ્રભુ કહે છે કે,“પ્રત્યેક વ્યક્તિ મારી આગળ ઘૂંટણીએ પડીને નમન કરશે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ત્યેક વ્યક્તિ કબૂલ કરશે કે, હું દેવ છું. હું જીવું છું એ જેટલું ચોક્કસ છે, એટલું ચોક્કસ એ રીતે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ધું બનશે.” યશાયા 45:2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આમ, પોતાના જીવન વિષે આપણામાંની દરેક વ્યક્તિએ દેવને જવાબ આપવો પડ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્યક્તિના જુદા વિચારો વિષે એની સાથે દલીલબાજીમાં ન ઉતર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આમ આપણે એકબીજાનો ન્યાય તોળવાનું બંધ કરવું જોઈએ. આપણે એવો નિર્ણય લેવો પડશે કે આપણે એવું કાંઈ પણ 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ું કે જે કોઈ ભાઈ કે બહેનને નિર્બળ બનાવે કે તેને પાપમાં પાડ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હું તો પ્રભુ ઈસુમાં છું. અને હું જાણું છું કે એવો કોઈ ખોરાક નથી કે જે ખાવા માટે નકામો હોય. પરંત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 કોઈ માણસ એવું માનતો હોય કે કોઈ વસ્તુ તેના માટે ખોટી કે નકામી છે, તે તેના માટે તે ખોટું જ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જો તમે જે કાંઈ ખોરાક લેતા હોય અને તેનાથી તમારા ભાઈની લાગણી દુભાતી હોય તો તમે પ્રેમનો માર્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ુસરતા નથી. તેને ખાવાનો આગ્રહ કરીને તેના વિશ્વાસનો નાશ કરશો નહિ. એ માણસ માટે ઈસુ મરણ પામ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મારું જે સારું છે તે વિષે ભૂંડું બોલાય એવું કશું કરશો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દેવના રાજ્યમાં ખાવું અને પીવું એ અગત્યની બાબતો નથી. તેનાં કરતાં અગત્યની બાબતો દેવના રાજ્યમાં 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ેવની સાથે ન્યાયી થવું અને શાંતિ અને પવિત્ર આત્મામાં આનંદ અનુભવવો ત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જે કોઈ વ્યક્તિ આ રીતે જીવન જીવીને ખ્રિસ્તની સેવા કરે છે તે દેવને પ્રસન્ન કરે છે. અને બીજા લોક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એક વ્યક્તિ એવું માને છે કે એને મન ફાવે તેમ તે કોઈપણ જાતનો ખોરાક ખાઈ શકે છે. પરંતુ નિર્બળ વિશ્વા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ણ એ વ્યક્તિનો સ્વીકાર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જે કામો કરવાથી શાંતિ સ્થપાતી હોય એવું કરવા આપણે સખત પરિશ્રમ કરીએ. અને જેનાથી એક બીજાને મદદ થા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વું કરવાનો આપણે પ્રયત્ન કર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જ ખોરાક ખાવાની બાબત પર માર મૂકીને દેવનું કાર્ય નષ્ટ ન થવા દો. ખાવાની બાબતમાં બધો જ ખોરાક ખા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ાયક હોય છે. પરંતુ જે ખાવાથી બીજો માણસ જો પાપમાં પડતો હોય તો એ ખોરાક ખાવો યોગ્ય ન ગણ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સાચી વસ્તુ એ છે કે માંસ ખાવાથી કે દ્રાક્ષારસ પીવાથી કે એવું કાંઈ કરવાથી જો તમારા ભાઈ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ધ્યાત્મિક પતન થતું હોય તો તે યોગ્ય નથી. તેથી એવું કાંઈ પણ ન કરવું જેનાથી કોઈનું પણ આધ્યાત્મિક પત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આવી બાબતો વિષેની તમારી અંગત માન્યતાઓને તમારી અને દેવની વચ્ચે ગુપ્ત રાખવી જોઈએ. અપરાધ કર્યો હો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વી લાગણી અનુભવ્યા વગર જે વ્યક્તિ પોતે જેને સાચું કે યોગ્ય માનતો હોય એવું કરી શકે એવી વ્યક્તિને ધન્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ધરાવનાર માણસ એવું માને છે કે તે ફક્ત શાકભાજી જ ખાઈ શક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તે ખોરાક ખાવો યોગ્ય છે કે નહિ તેની ખાતરી કર્યા વગર જો કોઈ વ્યક્તિ તે ખાઈ લે તો તે પોતાની જાત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ોષિત માને છે. શા માટે? કારણ કે તે વ્યાજબી હતું એમ તેણે માન્યું નહોતું. અને જો કોઈ વ્યક્તિ જે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ે વિશ્વાસ નથી કે તે સાચું છે અને તે કરે છે તો પછી તે પાપ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કોઈપણ જાતનો ખોરાક લેનાર માણસે એવું માની લેવું ન જોઈએ કે તે શુદ્ધ શાકાહારી વ્યક્તિ કરતાં વધા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રો છે. અને ચુસ્ત શાકાહારી માણસે પણ એવું માનવું ન જોઈએ કે બધી જાતનો ખોરાક લેનાર માણસ ખોટો છે. કે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ે દેવે તેનો પણ સ્વીકાર કર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બીજા માણસના નોકર વિષે તમે અભિપ્રાય આપી ન શકો. નોકર કામ બરાબર કરે છે કે નહિ, એ તો ફક્ત એનો પોતા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2026-06-15T13:23:06Z</dcterms:created>
  <dcterms:modified xsi:type="dcterms:W3CDTF">2026-06-15T13:23:06Z</dcterms:modified>
  <dc:title>ரோமர்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