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: முழங்கால் யாவும் எனக்கு முன்பாக முடங்கும், நாவு யாவும் தேவனை அறிக்கைபண்ணும் என்று என் ஜீவனைக்கொண்டு உரைக்கிறேன் என்பதாய்க்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படி: முழங்கால் யாவும் எனக்கு முன்பாக முடங்கும், நாவு யாவும் தேவனை அறிக்கைபண்ணும் என்று என் ஜீவனைக்கொண்டு உரைக்கிறேன் என்பதாய்க்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 நம்மில் ஒவ்வொருவனும் தன்னைக்குறித்து தேவனுக்குக் கணக்கொப்புவி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ாம் இனிமேல் ஒருவரையொருவர் குற்றவாளிகளென்று தீர்க்காதிருப்போமாக. ஒருவனும் தன் சகோதரனுக்கு முன்பாகத் தடுக்கலையும் இடறலையும் போடலாகாதென்றே தீர்மானித்துக்கொள்ள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ிருக்க, நாம் இனிமேல் ஒருவரையொருவர் குற்றவாளிகளென்று தீர்க்காதிருப்போமாக. ஒருவனும் தன் சகோதரனுக்கு முன்பாகத் தடுக்கலையும் இடறலையும் போடலாகாதென்றே தீர்மானித்துக்கொள்ள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ொருளும் தன்னிலே தீட்டுள்ளதல்லவென்று கர்த்தராகிய இயேசுவுக்குள் அறிந்து நிச்சயித்திருக்கிறேன்; ஒருபொருளைத் தீட்டுள்ளதென்று எண்ணிக்கொள்ளுகிறவனெவனோ அவனுக்கு அது தீட்டுள்ளத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 பொருளும் தன்னிலே தீட்டுள்ளதல்லவென்று கர்த்தராகிய இயேசுவுக்குள் அறிந்து நிச்சயித்திருக்கிறேன்; ஒருபொருளைத் தீட்டுள்ளதென்று எண்ணிக்கொள்ளுகிறவனெவனோ அவனுக்கு அது தீட்டுள்ளத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ோஜனத்தினாலே உன் சகோதரனுக்கு விசனமுண்டாக்கினால், நீ அன்பாய் நடக்கிறவனல்ல; அவனை உன் போஜனத்தினாலே கெடுக்காதே, கிறிஸ்து அவனுக்காக மரித்தார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ோஜனத்தினாலே உன் சகோதரனுக்கு விசனமுண்டாக்கினால், நீ அன்பாய் நடக்கிறவனல்ல; அவனை உன் போஜனத்தினாலே கெடுக்காதே, கிறிஸ்து அவனுக்காக மரித்தார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ோஜனத்தினாலே உன் சகோதரனுக்கு விசனமுண்டாக்கினால், நீ அன்பாய் நடக்கிறவனல்ல; அவனை உன் போஜனத்தினாலே கெடுக்காதே, கிறிஸ்து அவனுக்காக மரித்தார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ம்மில் ஒருவனும் தனக்கென்று பிழைக்கிறதுமில்லை, ஒருவனும் தனக்கென்று மரிக்கிறது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நன்மை தூஷிக்கப்பட இடங்கொடாத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ுடைய ராஜ்யம் புசிப்பும் குடிப்புமல்ல, அது நீதியும் சமாதானமும் பரிசுத்த ஆவியினாலுண்டாகும் சந்தோஷமும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ிலே கிறிஸ்துவுக்கு ஊழியஞ்செய்கிறவன் தேவனுக்குப் பிரியனும் மனுஷரால் அங்கிகரிக்கப்பட்டவனுமாயிருக்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ால் சமாதானத்துக்கடுத்தவைகளையும், அந்நியோந்நிய பக்திவிருத்தி உண்டாக்கத்தக்கவைகளையும் நாடக்கடவ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த்தினிமித்தம் தேவனுடைய கிரியையை அழித்துப்போடாதே. எந்தப் பதார்த்தமும் சுத்தமுள்ளதுதான்; ஆனாலும் இடறலுண்டாகப் புசிக்கிறவனுக்கு அது தீமையாயிருக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ோஜனத்தினிமித்தம் தேவனுடைய கிரியையை அழித்துப்போடாதே. எந்தப் பதார்த்தமும் சுத்தமுள்ளதுதான்; ஆனாலும் இடறலுண்டாகப் புசிக்கிறவனுக்கு அது தீமைய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ம்சம் புசிக்கிறதும், மதுபானம்பண்ணுகிறதும், மற்றெதையாகிலும் செய்கிறதும், உன் சகோதரன் இடறுகிறதற்காவது, தவறுகிறதற்காவது பலவீனப்படுகிறதற்காவது ஏதுவாயிருந்தால், அவைகளில் ஒன்றையும் செய்யாமலிருப்பதே நன்மைய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ம்சம் புசிக்கிறதும், மதுபானம்பண்ணுகிறதும், மற்றெதையாகிலும் செய்கிறதும், உன் சகோதரன் இடறுகிறதற்காவது, தவறுகிறதற்காவது பலவீனப்படுகிறதற்காவது ஏதுவாயிருந்தால், அவைகளில் ஒன்றையும் செய்யாமலிருப்பதே நன்மையாய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க்கு விசுவாசமிருந்தால் அது தேவனுக்குமுன்பாக உன்மட்டும் இருக்கட்டும். நல்லதென நிச்சயித்த காரியத்தில் தன்னைக் குற்றவாளியாக்காதவன் பாக்கியவ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க்கு விசுவாசமிருந்தால் அது தேவனுக்குமுன்பாக உன்மட்டும் இருக்கட்டும். நல்லதென நிச்சயித்த காரியத்தில் தன்னைக் குற்றவாளியாக்காதவன் பாக்கிய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ம்மில் ஒருவனும் தனக்கென்று பிழைக்கிறதுமில்லை, ஒருவனும் தனக்கென்று மரிக்கிறதும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சமுசயப்படுகிறவனாய்ப் புசித்தால், அவன் விசுவாசமில்லாமல் புசிக்கிறபடியினால், ஆக்கினைக்குள்ளாகத் தீர்க்கப்படுகிறான். விசுவாசத்தினாலே வராத யாவும் பாவம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சமுசயப்படுகிறவனாய்ப் புசித்தால், அவன் விசுவாசமில்லாமல் புசிக்கிறபடியினால், ஆக்கினைக்குள்ளாகத் தீர்க்கப்படுகிறான். விசுவாசத்தினாலே வராத யாவும் பாவம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ஒருவன் சமுசயப்படுகிறவனாய்ப் புசித்தால், அவன் விசுவாசமில்லாமல் புசிக்கிறபடியினால், ஆக்கினைக்குள்ளாகத் தீர்க்கப்படுகிறான். விசுவாசத்தினாலே வராத யாவும் பாவம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சுவாசத்தில் பலவீனமுள்ளவனைச் சேர்த்துக்கொள்ளுங்கள்; ஆனாலும் அவனுடைய மன ஐயங்களைக் குற்றமாய் நிர்ணயிக்காமலிர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விசுவாசத்தில் பலவீனமுள்ளவனைச் சேர்த்துக்கொள்ளுங்கள்; ஆனாலும் அவனுடைய மன ஐயங்களைக் குற்றமாய் நிர்ணயிக்காமல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எந்தப் பதார்த்தத்தையும் புசிக்கலாமென்று நம்புகிறான்; பலவீனனோ மரக்கறிகளை மாத்திரம் புசிக்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எந்தப் பதார்த்தத்தையும் புசிக்கலாமென்று நம்புகிறான்; பலவீனனோ மரக்கறிகளை மாத்திரம் புசிக்கி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சிக்கிறவன் புசியாதிருக்கிறவனை அற்பமாயெண்ணாதிருப்பானாக; புசியாதிருக்கிறவனும் புசிக்கிறவனைக் குற்றவாளியாகத் தீர்க்காதிருப்பானாக; தேவன் அவனை ஏற்றுக்கொண்டார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ுசிக்கிறவன் புசியாதிருக்கிறவனை அற்பமாயெண்ணாதிருப்பானாக; புசியாதிருக்கிறவனும் புசிக்கிறவனைக் குற்றவாளியாகத் தீர்க்காதிருப்பானாக; தேவன் அவனை ஏற்றுக்கொண்டார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்றொருவனுடைய வேலைக்காரனைக் குற்றவாளியாகத் தீர்க்கிறதற்கு நீ யார்? அவன் நின்றாலும் விழுந்தாலும் அவனுடைய எஜமானுக்கே அவன் உத்தரவாதி; அவன் நிலைநிறுத்தப்படுவான்; தேவன் அவனை நிலைநிறுத்த வல்லவராயிருக்கிறார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ிழைத்தாலும், கர்த்தருக்கென்று பிழைக்கிறோம், நாம் மரித்தாலும் கர்த்தருக்கென்று மரிக்கிறோம்; ஆகையால் பிழைத்தாலும் மரித்தாலும் நாம் கர்த்தருடையவர்களாயிருக்கிற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ற்றொருவனுடைய வேலைக்காரனைக் குற்றவாளியாகத் தீர்க்கிறதற்கு நீ யார்? அவன் நின்றாலும் விழுந்தாலும் அவனுடைய எஜமானுக்கே அவன் உத்தரவாதி; அவன் நிலைநிறுத்தப்படுவான்; தேவன் அவனை நிலைநிறுத்த வல்லவராயிருக்கிறார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ஒருவன் ஒருநாளை மற்றொரு நாளிலும் விசேஷமாக எண்ணுகிறான்; வேறொருவன் எல்லா நாட்களையும் சரியாக எண்ணுகிறான்; அவனவன் தன்தன் மனதிலே முழு நிச்சயத்தை உடையவனாயிருக்கக்கடவ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ஒருவன் ஒருநாளை மற்றொரு நாளிலும் விசேஷமாக எண்ணுகிறான்; வேறொருவன் எல்லா நாட்களையும் சரியாக எண்ணுகிறான்; அவனவன் தன்தன் மனதிலே முழு நிச்சயத்தை உடையவனாயிருக்கக்கடவ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ட்களை விசேஷித்துக்கொள்ளுகிறவன் கர்த்தருக்கென்று விசேஷித்துக்கொள்ளுகிறான்; நாட்களை விசேஷித்துக்கொள்ளாதவனும் கர்த்தருக்கென்று விசேஷித்துக்கொள்ளாதிருக்கிறான். புசிக்கிறவன் தேவனுக்கு ஸ்தோத்திரஞ்செலுத்துகிறபடியால், கர்த்தருக்கென்று புசிக்கிறான்; புசியாதிருக்கிறவனும் கர்த்தருக்கென்று புசியாதிருந்து, தேவனுக்கு ஸ்தோத்திரஞ் செலுத்து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ிழைத்தாலும், கர்த்தருக்கென்று பிழைக்கிறோம், நாம் மரித்தாலும் கர்த்தருக்கென்று மரிக்கிறோம்; ஆகையால் பிழைத்தாலும் மரித்தாலும் நாம் கர்த்தருடையவர்களாயி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ம் மரித்தோர்மேலும் ஜீவனுள்ளோர்மேலும் ஆண்டவராயிருக்கும்பொருட்டு, மரித்தும் எழுந்தும் பிழைத்தும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ிறிஸ்துவும் மரித்தோர்மேலும் ஜீவனுள்ளோர்மேலும் ஆண்டவராயிருக்கும்பொருட்டு, மரித்தும் எழுந்தும் பிழைத்துமிரு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ீ உன் சகோதரனைக் குற்றவாளியென்று தீர்க்கிறதென்ன? நீ உன் சகோதரனை அற்பமாய் எண்ணுகிறதென்ன? நாமெல்லாரும் கிறிஸ்துவினுடைய நியாயாசனத்திற்கு முன்பாக நிற்போ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ீ உன் சகோதரனைக் குற்றவாளியென்று தீர்க்கிறதென்ன? நீ உன் சகோதரனை அற்பமாய் எண்ணுகிறதென்ன? நாமெல்லாரும் கிறிஸ்துவினுடைய நியாயாசனத்திற்கு முன்பாக நிற்போம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হ্যাঁ, শাস্ত্রে লেখা আছে:‘প্রত্যেক ব্যক্তি আমার সাক্ষাতে নতজানু হবে৷ প্রত্যেক ওষ্ঠাধর 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য়ে আমি ঈশ্বর, প্রভু বলেন, আমার জীবনের দিব্য, এসব হবেই৷’যিশাইয় 45 :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দের সকলকেই ঈশ্বরের কাছে আমাদের জীবনের হিসাব দিতে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ই এস, আমরা অন্য়ের বিচার করা থেকে বিরত হই, বরং আমরা সিদ্ধান্ত নেব য়ে আমরা এমন কিছু করব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তে আমাদের কোন ভাই বা বোন হোঁচট খায় ও প্রলোভনে পড়ে পাপ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প্রভু যীশুতে নিশ্চিতভাবে বুঝেছি য়ে কোন খাবার আসলে অশুচি নয়, তা খাওয়া অন্যায় নয়৷ তবে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সেই খাবার অশুচি ভাবে, তাহলে তার কাছে তা অশুচ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ার খাদ্য়ে যদি তোমার ভাই আত্মিকভাবে আহত হয় তাহলে বুঝতে হবে য়ে তুমি আর ভালোবাসার পথে চলছ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এমন কিছু খেও না যা অন্য়ের কাছে গ্রহণয়োগ্য নয়৷ এতে তার বিশ্বাস আঘাত পেতে পারে, কারণ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ব্যক্তির জন্য প্রাণ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হ্যাঁ, আমরা সকলেই প্রভুর জন্য বেঁচে থাকি৷ আমরা কেউ নিজের জন্য বেঁচে থাকি না, কেউ নিজের জন্য মর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হলে তোমার কাছে যা ভাল, তা য়েন অপরের কাছে নিন্দিত ন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ের রাজ্য খাদ্য পানীয় নয়, কিন্তু তা ধার্মিকতা, শান্তি ও পবিত্র আত্মাতে আনন্দ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ে এ বিষয়ে খ্রীষ্টের দাসত্ব করে, সে ঈশ্বরের প্রীতিপাত্র এবং মানুষের কাছেও পরীক্ষাসিদ্ধ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সেই সব কাজ যা শান্তির পথ প্রশস্ত করে এবং পরস্পরকে শক্তিশালী করে, এস, আমরা তাই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নিছক খাদ্য়বস্তু নিয়ে ঈশ্বরের কাজ পণ্ড করো না, কারণ সব খাদ্য়ই শুচি ও খাওয়া যায়, কিন্তু কা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খাওয়া নিয়ে যদি অন্য়ের পতন ঘটে তাহলে তেমন কিছু খাওয়া অবশ্যই অন্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োমার ভাই যদি হোঁচট খায় ও পাপে পতিত হয়, তাহলে মাংস আহার বা দ্রাক্ষারস পান না করাই শ্রেয়৷ ত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াজও না করা ভাল যার ফলে তোমার কোন ভাই বা বোনের পতন ঘটতে পারে ও সে পাপ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রা যা ভাল বলে বিশ্বাস কর তা তুমি ও তোমার ঈশ্বরের মধ্যেই রাখ; কারণ কেউ যখন ভাল মনে করে কোন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বং সে যা করছে সেই ব্যাপারে যদি তার বিবেক তাকে দোষী না করে, তবে সেই ব্যক্তি ধন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কোন কিছু খাবার ব্যাপারে যার অন্তরে দ্বিধা থাকে সে যদি তবুও তা খায় তাহলে সে অবশ্যই দোষ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সে তো নিজের বিবেকের বিরুদ্ধে কাজ করল৷ কেউ যদি বিশ্বাস করতে না পারে য়ে এটা ঠিক তবে সেই কাজ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িশ্বাসে য়ে দুর্বল, এমন কোন ভাইকে তোমাদের মধ্যে গ্রহণ করতে অস্বীকার করো না৷ তার ভিন্ন ধারণ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তার সঙ্গে তর্ক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ক এক জন বিশ্বাস করে য়ে তার যা ইচ্ছা হয় এমন সব কিছুই সে খেতে পারে; কিন্তু য়ে বিশ্বাসে দুর্ব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মনে করে য়ে সে কেবল শাকসব্জী খে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়ে ব্যক্তি সব খাবারই খায় সে য়েন য়ে কেবল সব্জীই খায়, তাকে হেয় জ্ঞান না করে৷ আর য়ে মান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সব্জী খায়, তারও উচিত সব খাবার খায় এমন লোককে ঘৃণা না করা, কারণ ঈশ্বর তাকেও গ্রহণ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ুমি অন্য়ের ভৃত্যের দোষ ধরবে না৷ সে ঠিক করছে না ভুল করছে তা তার মনিবই ঠিক করবেন; বরং প্রভুর দ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াদের বেঁচে থাকা তো প্রভুরই উদ্দেশ্যে বেঁচে থাকা, আমরা যদি মরি তবে তো প্রভুর জন্যই মরি৷ তা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দোষই হবে কারণ প্রভু তাকে ধার্মিক প্রতিপন্ন কর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েউ হয়তো মনে করে এই দিনটি ঐ দিনটির থেকে ভাল, আবার কেউ মনে করে সব দিনই সমান ভাল৷ প্রত্যেক ব্য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 নিজ মনে তার বিশ্বাস সম্বন্ধে স্থির নিশ্চয় হো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য়ে কোন দিনকে বিশেষ মর্য়াদা দিয়ে থাকে সে প্রভুর উদ্দেশ্যেই তা করে৷ তেমনি য়ে মানুষ সবরকম খাবা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য়, সেও প্রভুর উদ্দেশ্যেই তা করে কারণ সে ওই খাবারের জন্য ঈশ্বরকে ধন্যবাদ জানায়৷ এদিকে য়ে ব্য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ছু খাদ্য় গ্রহণে বিরত থাকে সেও তো প্রভুর উদ্দেশ্যেই ত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ি বা মরি, য়ে ভাবেই থাকি না কেন, আমরা প্রভুর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ইজন্যই খ্রীষ্ট মৃত্যু বরণ করলেন ও পুনরায় বেঁচে উঠলেন, যাতে তিনি মৃত ও জীবিত সকলেরই প্রভু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হলে তোমরা কেন খ্রীষ্টেতে তোমার এক ভাইয়ের দোষ ধর? তোমার ভাইয়ের থেকে তুমি ভাল, এমন কথাই বা ভা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 করে? আমাদের সকলকেই ঈশ্বরের বিচারাসনের সামনে দাঁড়াতে হবে৷ আর ঈশ্বর আমাদের বিচার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2026-07-30T23:19:02Z</dcterms:created>
  <dcterms:modified xsi:type="dcterms:W3CDTF">2026-07-30T23:19:02Z</dcterms:modified>
  <dc:title>ரோமர்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