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அருள் ஏராளமாய்ப் பெய்யும்
உறுதி வாக்கிதுவே!
ஆறுதல் தேறுதல் செய்யும் 
சபையை உயிர்ப்பிக்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் 
அருள் அவசியமே 
அற்பமாய் சொற்பமாயல்ல
திரளாய்ப் பெய்யட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அருள் ஏராளமாய்ப் பெய்யும் 
மேகமந்தார முண்டாம்
காடான நிலத்திலேயும்
செழிப்பும் பூரிப்புமாம் --- அருள்
3.  அருள் ஏராளமாய்ப் பெய்யும்
இயேசு ! வந்தருளுமேன் !
இங்குள்ள கூட்டத்திலேயும் 
கிரியை செய்தருளுமேன் --- அருள்
4.  அருள் ஏராளமாய்ப் பெய்யும் 
பொழியும் இச்சணமே
அருளின் மாரியைத் தாரும்
ஜீவ தயாபரரே --- அரு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2026-07-30T21:59:16Z</dcterms:created>
  <dcterms:modified xsi:type="dcterms:W3CDTF">2026-07-30T21:59:16Z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