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ield not to temptation, for yielding is sin,
Each victory will help you some other to win ; 
Fight manfully onward, dark passions subdue, 
Look ever to Jesus, He'll carry you through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k the Saviour to help you, 
Comfort, strengthen, and keep y&amp;u; 
He is willing to aid you, 
He will carry you through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hun evil companions, bad language disdain, 
God's name hold in reverence, nor take it in vain :
Be thoughtful and earnest, kind-hearted and true ; 
Look ever to Jesus, He'll carry you throug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o him that o'ercometh God giveth a crown ; 
Through faith we shall conquer, 
though often cast down ; 
He who is our Saviour our strength 
will renew ;
Look ever to Jesus, He'll carry you through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2026-06-10T10:06:31Z</dcterms:created>
  <dcterms:modified xsi:type="dcterms:W3CDTF">2026-06-10T10:06:31Z</dcterms:modified>
  <dc:title>Hymn : 698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