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ை நோக்கி: பயப்படாதிருங்கள், சிலுவையில் அறையப்பட்ட நசரேயனாகிய இயேசுவைத் தேடுகிறீர்கள்; அவர் உயிர்த்தெழுந்தார், அவர் இங்கேயில்லை; இதோ, அவரை வைத்த இட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அவருடைய சீஷரிடத்திற்கும், பேதுருவினிடத்திற்கும் போய்: உங்களுக்கு முன்னே கலிலேயாவுக்குப் போகிறார், அவர் உங்களுக்குச் சொன்னபடியே அங்கே அவரைக் காண்பீர்கள் என்று, அவர்களுக்குச் சொல்லுங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அவருடைய சீஷரிடத்திற்கும், பேதுருவினிடத்திற்கும் போய்: உங்களுக்கு முன்னே கலிலேயாவுக்குப் போகிறார், அவர் உங்களுக்குச் சொன்னபடியே அங்கே அவரைக் காண்பீர்கள் என்று, அவர்களுக்குச் சொல்லுங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டுக்கமும் திகிலும் அவர்களைப் பிடித்தபடியால், அவர்கள் சீக்கிரமாய் வெளியே வந்து, கல்லறையை விட்டு ஓடினார்கள்; அவர்கள் பயந்திருந்தபடியினால் ஒருவருக்கும் ஒன்றும் சொல்லாமற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டுக்கமும் திகிலும் அவர்களைப் பிடித்தபடியால், அவர்கள் சீக்கிரமாய் வெளியே வந்து, கல்லறையை விட்டு ஓடினார்கள்; அவர்கள் பயந்திருந்தபடியினால் ஒருவருக்கும் ஒன்றும் சொல்லாமற்போ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த்தின் முதலாம்நாள் அதிகாலையிலே இயேசு எழுந்திருந்தபின்பு, மகதலேனா மரியாளுக்கு முதல்முதல் தரிசனமா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த்தின் முதலாம்நாள் அதிகாலையிலே இயேசு எழுந்திருந்தபின்பு, மகதலேனா மரியாளுக்கு முதல்முதல் தரிசனமா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ிடத்திலிருந்து அவர் ஏழு பிசாசுகளைத் துரத்தியிருந்தார். அவள் புறப்பட்டு, அவரோடே கூட இருந்தவர்கள் துக்கப்பட்டு அழுதுகொண்டிருக்கையில், அவர்களிடத்தில் போய், அந்தச் செய்தியை அறிவித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உயிரோடிருக்கிறார் என்றும் அவளுக்குக் காணப்பட்டார் என்றும் அவர்கள் கேட்டபொழுது நம்ப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ன்பின்பு அவர்களில் இரண்டுபேர் ஒரு கிராமத்துக்கு நடந்துபோகிறபொழுது அவர்களுக்கு மறுரூபமாய்த் தரிசனமா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ய்வுநாளான பின்பு மகதலேனா மரியாளும், யாக்கோபின் தாயாகிய மரியாளும், சலோமே என்பவளும், அவருக்குச் சுகந்தவர்க்கமிடும்படி அவைகளை வாங்கிக்கொ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ம் போய், அதை மற்றவர்களுக்கு அறிவித்தார்கள்; அவர்களையும் அவர்கள் நம்ப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ன்பின்பு பதினொருவரும் போஜனபந்தியிருக்கையில் அவர்களுக்கு அவர் தரிசனமாகி, உயிர்த்தெழுந்திருந்த தம்மைக் கண்டவர்களை அவர்கள் நம்பாமற்போனதினிமித்தம் அவர்களுடைய அவிசுவாசத்தைக்குறித்தும் இருதய கடினத்தைக்குறித்தும், அவர்களைக் கடிந்துகொண்ட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ன்பின்பு பதினொருவரும் போஜனபந்தியிருக்கையில் அவர்களுக்கு அவர் தரிசனமாகி, உயிர்த்தெழுந்திருந்த தம்மைக் கண்டவர்களை அவர்கள் நம்பாமற்போனதினிமித்தம் அவர்களுடைய அவிசுவாசத்தைக்குறித்தும் இருதய கடினத்தைக்குறித்தும், அவர்களைக் கடிந்துகொண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அவர் அவர்களை நோக்கி: நீங்கள் உலகமெங்கும் போய், சர்வ சிருஷ்டிக்கும் சுவிசேஷத்தைப் பிரசங்கி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சுவாசமுள்ளவனாகி ஞானஸ்நானம் பெற்றவன் இரட்சிக்கப்படுவான்; விசுவாசியாதவனோ ஆக்கினைக்குள்ளாகத் தீர்க்கப்பட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சுவாசமுள்ளவனாகி ஞானஸ்நானம் பெற்றவன் இரட்சிக்கப்படுவான்; விசுவாசியாதவனோ ஆக்கினைக்குள்ளாகத் தீர்க்கப்படு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சுவாசிக்கிறவர்களால் நடக்கும் அடையாளங்களாவன: என் நாமத்தினாலே பிசாசுகளைத் துரத்துவார்கள். நவமான பாஷைகளைப் பேசுவார்கள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ர்ப்பங்களை எடுப்பார்கள்; சாவுக்கேதுவான யாதொன்றைக்குடித்தாலும் அது அவர்களைச் சேதப்படுத்தாது; வியாதியஸ்தர் மேல் கைகளை வைப்பார்கள், அப்பொழுது அவர்கள் சொஸ்தமாவா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ர்ப்பங்களை எடுப்பார்கள்; சாவுக்கேதுவான யாதொன்றைக்குடித்தாலும் அது அவர்களைச் சேதப்படுத்தாது; வியாதியஸ்தர் மேல் கைகளை வைப்பார்கள், அப்பொழுது அவர்கள் சொஸ்தமாவார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்விதமாய்க் கர்த்தர் அவர்களுடனே பேசினபின்பு, பரலோகத்துக்கு எடுத்துக்கொள்ளப்பட்டு, தேவனுடைய வலது பாரிசத்தில் உட்கார்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ய்வுநாளான பின்பு மகதலேனா மரியாளும், யாக்கோபின் தாயாகிய மரியாளும், சலோமே என்பவளும், அவருக்குச் சுகந்தவர்க்கமிடும்படி அவைகளை வாங்கிக்கொ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்விதமாய்க் கர்த்தர் அவர்களுடனே பேசினபின்பு, பரலோகத்துக்கு எடுத்துக்கொள்ளப்பட்டு, தேவனுடைய வலது பாரிசத்தில் உட்கார்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ுறப்பட்டுப்போய், எங்கும் பிரசங்கம்பண்ணினார்கள். கர்த்தர் அவர்களுடனேகூடக் கிரியையை நடப்பித்து, அவர்களால் நடந்த அடையாளங்களினாலே வசனத்தை உறுதிப்படுத்தினார். ஆமெ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ுறப்பட்டுப்போய், எங்கும் பிரசங்கம்பண்ணினார்கள். கர்த்தர் அவர்களுடனேகூடக் கிரியையை நடப்பித்து, அவர்களால் நடந்த அடையாளங்களினாலே வசனத்தை உறுதிப்படுத்தினார்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ரத்தின் முதலாம் நாள் அதிகாலையிலே சூரியன் உதயமாகிறபோது கல்லறையினிடத்தில் வந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ல்லறையின் வாசலிருக்கிற கல்லை நமக்காக எவன் புரட்டித்தள்ளுவான் என்று ஒருவரோடொருவர் சொல்லிக்கொண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க்கல் மிகவும் பெரிதாயிருந்தது; அவர்கள் ஏறிட்டுப்பார்க்கிறபோது, அது தள்ளப்பட்டிருக்கிறதைக் கண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கல்லறைக்குள் பிரவேசித்து, வெள்ளையங்கி தரித்தவனாய் வலதுபக்கத்தில் உட்கார்ந்திருந்த ஒரு வாலிபனைக்கண்டு பய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கல்லறைக்குள் பிரவேசித்து, வெள்ளையங்கி தரித்தவனாய் வலதுபக்கத்தில் உட்கார்ந்திருந்த ஒரு வாலிபனைக்கண்டு பய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ை நோக்கி: பயப்படாதிருங்கள், சிலுவையில் அறையப்பட்ட நசரேயனாகிய இயேசுவைத் தேடுகிறீர்கள்; அவர் உயிர்த்தெழுந்தார், அவர் இங்கேயில்லை; இதோ, அவரை வைத்த இட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यहां नहीं है; देखो, यही वह स्थान है, जहां उन्होंने उसे रख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न्तु तुम जाओ, और उसके चेलों और पतरस से कहो, कि वह तुम से पहिले गलील को जाएगा; जैसा उस ने तु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 था, तुम वहीं उसे देख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वे निकलकर कब्र से भाग गईं; क्योंकि कपकपी और घबराहट उन पर छा गई थीं और उन्होंने किसी से कुछ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क्योंकि डरती थ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प्ताह के पहिले दिन भोर होते ही वह जी उठ कर पहिले पहिल मरियम मगदलीनी को जिस में से उस ने स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ष्टात्माएं निकाली थीं, दिखाई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स ने जाकर उसके साथियों को जो शोक में डूबे हुए थे और रो रहे थे, समाचा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न्होंने यह सुनकर की वह जीवित है, और उस ने उसे देखा है प्रतीति न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 के बाद वह दूसरे रूप में उन में से दो को जब वे गांव की ओर जा रहे थे, दिखाई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सब्त का दिन बीत गया, तो मरियम मगदलीनी और याकूब की माता मरियम और शलोमी ने सुगन्धित वस्तुएं मो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न्होंने भी जाकर औरों को समाचार दिया, परन्तु उन्होंने उन की भी प्रतीति न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ीछे वह उन ग्यारहों को भी, जब वे भोजन करने बैठे थे दिखाई दिया, और उन के अविश्वास और मन की कठो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उलाहना दिया, क्योंकि जिन्हों ने उसके जी उठने के बाद उसे देखा था, इन्होंने उन की प्रतीति न 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उस ने उन से कहा, तुम सारे जगत में जाकर सारी सृष्टि के लोगों को सुसमाचार प्रचार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ो विश्वास करे और बपतिस्मा ले उसी का उद्धार होगा, परन्तु जो विश्वास न करेगा वह दोषी ठहर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विश्वास करने वालों में ये चिन्ह होंगे कि वे मेरे नाम से दुष्टात्माओं को निका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नई नई भाषा बोलेंगे, सांपों को उठा लेंगे, और यदि वे नाशक वस्तु भी पी जांए तौभी उन की कुछ हानि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ी, वे बीमारों पर हाथ रखेंगे, और वे चंगे हो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निदान प्रभु यीशु उन से बातें करने के बाद स्वर्ग पर उठा लिया गया, और परमेश्वर की दाहिनी ओर बैठ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ीं, कि आकर उस पर म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उन्होंने निकलकर हर जगह प्रचार किया, और प्रभु उन के साथ काम करता रहा, और उन चिन्हों के द्व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साथ साथ होते थे वचन को, दृढ़ करता रहा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सप्ताह के पहिले दिन बड़ी भोर, जब सूरज निकला ही था, वे कब्र पर आ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आपस में कहती थीं, कि हमारे लिये कब्र के द्वार पर से पत्थर कौन लुढ़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ब उन्होंने आंख उठाई, तो देखा कि पत्थर लुढ़का हुआ है! क्योंकि वह बहुत ही बड़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कब्र के भीतर जाकर, उन्होंने एक जवान को श्वेत वस्त्र पहिने हुए दाहिनी ओर बैठे देखा, और बहु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कित हु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 ने उन से कहा, चकित मत हो, तुम यीशु नासरी को, जो क्रूस पर चढ़ाया गया था, ढूंढ़ती हो: वह जी उठ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2026-09-05T22:10:56Z</dcterms:created>
  <dcterms:modified xsi:type="dcterms:W3CDTF">2026-09-05T22:10:56Z</dcterms:modified>
  <dc:title>मरकुस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