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4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n God of old the way of life
Would teach to all His own,
He placed them safe beyond the reach
Of death, by blood alon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t is His word, . . God's precious word, . .
It stands for ever true :
When I the Lord . . shall see the blood, . .
I will pass over you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y Christ, the sinless Lamb of God,
The precious blood was shed,
When He fulfilled God's holy Word,
And suffered in our stea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 soul, for thee salvation thus
By God is freely given;
The blood of Christ atones for sin,
And makes us meet for heave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 wrath of God that was our due,
Upon the Lamb was laid;
And by the shedding of His blood
The debt for us was pai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How calm the judgment hour shall
To all who do obey [pass
The Word of God, and trust the blood,
And make that Word their stay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2026-07-30T15:25:35Z</dcterms:created>
  <dcterms:modified xsi:type="dcterms:W3CDTF">2026-07-30T15:25:35Z</dcterms:modified>
  <dc:title>Hymn : 144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