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நான் உம்மை நேசிக்கின்றேன் (2)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மை ஸ்தோத்தரிக்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மை துதிக்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மை நம்பு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நான் உம்மை நேசிக்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ேசிக்கின்றேன் நேசிக்கின்றேன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உம்மை நேசிக்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ிக்கின்றேன் ஐயா நேசிக்கின்றேன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உம்மை நேசிக்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2026-06-15T08:57:42Z</dcterms:created>
  <dcterms:modified xsi:type="dcterms:W3CDTF">2026-06-15T08:57:42Z</dcterms:modified>
  <dc:title>துதிப் பாடல்கள் : 523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