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ான் உம்மை நேசிக்கின்றேன்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ஸ்தோத்தர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நம்ப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ான் உம்மை நேச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ிக்கின்றேன் நேசிக்கின்றே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ன்றேன் ஐயா நேசிக்கின்றே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2026-09-16T17:04:55Z</dcterms:created>
  <dcterms:modified xsi:type="dcterms:W3CDTF">2026-09-16T17:04:55Z</dcterms:modified>
  <dc:title>துதிப் பாடல்கள் : 523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