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Thee my heart is resting ! 
Ah, this is rest indeed ! 
What else, Almighty Saviour, 
Can a poor sinner need ? 
Thy light is all my wisdom, 
Thy love is all my stay ; 
Our Father's home in glory 
Draws nearer every 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y guilt is great, but greater 
The mercy Thou dost give ; 
Thyself, a spotless Offering, 
Hast died that I should live. 
With Thee, my soul unfettered 
Has risen from the dust ; 
Thy blood is all my treasure, 
Thy Word is all my tru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rough me, Thou gentle Master, 
Thy purposes fulfil ! 
I yield myself for ever 
To Thy most holy will. 
What though I be but weakness, 
My strength is not in me ; 
The poorest of Thy people 
Has all things, having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clouds are darkest round me, 
Thou, Lord, art then most near, 
My drooping faith to quicken, 
My weary soul to cheer. 
Safe nestling in Thy bosom, 
I gaze upon Thy face ; 
In vain my foes would drive me 
From Thee, my hiding-plac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'Tis Thou hast made me happy, 
Tis Thou hast set me free ; 
To whom shall I give glory 
For ever, but to Thee ? 
Of earthly love and blessing 
Should every stream run dry, 
Thy grace shall still be with me, 
Thy grace, to live and di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2026-07-30T21:53:15Z</dcterms:created>
  <dcterms:modified xsi:type="dcterms:W3CDTF">2026-07-30T21:53:15Z</dcterms:modified>
  <dc:title>Hymn : 619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