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presProps" Target="presProps.xml"/>
  <Relationship Id="rId75" Type="http://schemas.openxmlformats.org/officeDocument/2006/relationships/viewProps" Target="viewProps.xml"/>
  <Relationship Id="rId7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ருந்துகளில் முதன்மையான இடங்களையும், ஜெப ஆலயங்களில் முதன்மையான ஆசனங்கள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ந்தைவெளிகளில் வந்தனங்களையும், மனுஷரால் ரபீ, ரபீ என்று அழைக்கப்படுவதையும் விரும்புகிறார்கள்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ோ ரபீ என்றழைக்கப்படாதிருங்கள்; கிறிஸ்து ஒருவரே உங்களுக்குப் போதகராயிருக்கிறார்; நீங்கள் எல்லாரும் சகோதரராயிருக்கிற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ோ ரபீ என்றழைக்கப்படாதிருங்கள்; கிறிஸ்து ஒருவரே உங்களுக்குப் போதகராயிருக்கிறார்; நீங்கள் எல்லாரும் சகோதரராயிருக்கிற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லே ஒருவனையும் உங்கள் பிதா என்று சொல்லாதிருங்கள்; பரலோகத்திலிருக்கிற ஒருவரே உங்களுக்குப் பிதாவ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குருக்கள் என்றும் அழைக்கப்படாதிருங்கள்; கிறிஸ்து ஒருவரே உங்களுக்குக் குருவாயி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பெரியவனாயிருக்கிறவன் உங்களுக்கு ஊழியக்காரனாயிருக்கக்கட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னை உயர்த்துகிறவன் தாழ்த்தப்படுவான், தன்னைத் தாழ்த்துகிறவன் உயர்த்தப்படு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ன்னை உயர்த்துகிறவன் தாழ்த்தப்படுவான், தன்னைத் தாழ்த்துகிறவன் உயர்த்தப்படுவ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ாயக்காரராகிய வேதபாரகரே! பரிசேயரே! உங்களுக்கு ஐயோ, மனுஷர் பிரவேசியாதபடி பரலோகராஜ்யத்தைப் பூட்டிப்போடுகிறீர்கள்; நீங்கள் அதில் பிரவேசிக்கிறதுமில்லை பிரவேசிக்கப் போகிறவர்களைப் பிரவேசிக்கவிடுகிறதும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யேசு ஜனங்களையும் தம்முடைய சீஷர்கள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ாயக்காரராகிய வேதபாரகரே! பரிசேயரே! உங்களுக்கு ஐயோ, மனுஷர் பிரவேசியாதபடி பரலோகராஜ்யத்தைப் பூட்டிப்போடுகிறீர்கள்; நீங்கள் அதில் பிரவேசிக்கிறதுமில்லை பிரவேசிக்கப் போகிறவர்களைப் பிரவேசிக்கவிடுகிறதும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ாயக்காரராகிய வேதபாரகரே! பரிசேயரே! உங்களுக்கு ஐயோ, மனுஷர் பிரவேசியாதபடி பரலோகராஜ்யத்தைப் பூட்டிப்போடுகிறீர்கள்; நீங்கள் அதில் பிரவேசிக்கிறதுமில்லை பிரவேசிக்கப் போகிறவர்களைப் பிரவேசிக்கவிடுகிறதும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ாயக்காரராகிய வேதபாரகரே! பரிசேயரே! உங்களுக்கு ஐயோ, பார்வைக்காக நீண்ட ஜெபம்பண்ணி, விதவைகளின் வீடுகளைப் பட்சித்துப்போடுகிறீர்கள்; இதினிமித்தம் அதிக ஆக்கினையை அடை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ாயக்காரராகிய வேதபாரகரே! பரிசேயரே! உங்களுக்கு ஐயோ, பார்வைக்காக நீண்ட ஜெபம்பண்ணி, விதவைகளின் வீடுகளைப் பட்சித்துப்போடுகிறீர்கள்; இதினிமித்தம் அதிக ஆக்கினையை அடைவ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யக்காரராகிய வேதபாரகரே! பரிசேயரே! உங்களுக்கு ஐயோ, ஒருவனை உங்கள் மார்க்கத்தானாக்கும்படி சமுத்திரத்தையும் பூமியையும் சுற்றித்திரிகிறீர்கள்; அவன் உங்கள் மார்க்கத்தானானபோது அவனை உங்களிலும் இரட்டிப்பாய் நரகத்தின் மகனாக்குகிற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யக்காரராகிய வேதபாரகரே! பரிசேயரே! உங்களுக்கு ஐயோ, ஒருவனை உங்கள் மார்க்கத்தானாக்கும்படி சமுத்திரத்தையும் பூமியையும் சுற்றித்திரிகிறீர்கள்; அவன் உங்கள் மார்க்கத்தானானபோது அவனை உங்களிலும் இரட்டிப்பாய் நரகத்தின் மகனாக்குகி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ான வழிகாட்டிகளே! உங்களுக்கு ஐயோ, எவனாகிலும் தேவாலயத்தின்பேரில் சத்தியம்பண்ணினால் அதினால் ஒன்றுமில்லையென்றும், எவனாகிலும் தேவாலயத்தின் பொன்னின்பேரில் சத்தியம்பண்ணினால் அவன் கடனாளியென்றும் சொல்லுகிற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ுருடரான வழிகாட்டிகளே! உங்களுக்கு ஐயோ, எவனாகிலும் தேவாலயத்தின்பேரில் சத்தியம்பண்ணினால் அதினால் ஒன்றுமில்லையென்றும், எவனாகிலும் தேவாலயத்தின் பொன்னின்பேரில் சத்தியம்பண்ணினால் அவன் கடனாளியென்றும் சொல்லுகிற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திகேடரே, குருடரே! எது முக்கியம்? பொன்னோ, பொன்னைப் பரிசுத்தமாக்குகிற தேவாலயமோ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திகேடரே, குருடரே! எது முக்கியம்? பொன்னோ, பொன்னைப் பரிசுத்தமாக்குகிற தேவாலயம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ேதபாரகரும், பரிசேயரும் மோசேயினுடைய ஆசனத்தில் உட்கார்ந்திருக்கிறார்கள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ேலும் எவனாகிலும் பலிபீடத்தின் பேரில் சத்தியம்பண்ணினால் அதினால் ஒன்றுமில்லையென்றும், எவனாகிலும் அதின்மேல் இருக்கிற காணிக்கையின்மேல் சத்தியம்பண்ணினால் அவன் கடனாளி என்றும் சொல்லு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ேலும் எவனாகிலும் பலிபீடத்தின் பேரில் சத்தியம்பண்ணினால் அதினால் ஒன்றுமில்லையென்றும், எவனாகிலும் அதின்மேல் இருக்கிற காணிக்கையின்மேல் சத்தியம்பண்ணினால் அவன் கடனாளி என்றும் சொல்லு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திகேடரே, குருடரே! எது முக்கியம்? காணிக்கையோ, காணிக்கையைப் பரிசுத்தமாக்குகிற பலிபீடம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திகேடரே, குருடரே! எது முக்கியம்? காணிக்கையோ, காணிக்கையைப் பரிசுத்தமாக்குகிற பலிபீடம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ையால், பலிபீடத்தின்பேரில் சத்தியம் பண்ணுகிறவன் அதின் பேரிலும் அதின்மேலுள்ள எல்லாவற்றின்பேரிலும் சத்தியம்பண்ணுகி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ாலயத்தின்பேரில் சத்தியம்பண்ணுகிறவன் அதின்பேரிலும் அதில் வாசமாயிருக்கிறவர்பேரிலும் சத்தியம்பண்ண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ானத்தின் பேரில் சத்தியம் பண்ணுகிறவன் தேவனுடைய சிங்காசனத்தின் பேரிலும் அதில் வீற்றிருக்கிறவர் பேரிலும் சத்தியம் பண்ணு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ாயக்காரராகிய வேதபாரகரே! பரிசேயரே! உங்களுக்கு ஐயோ, நீங்கள் ஒற்தலாமிலும் வெந்தயத்திலும் சீரகத்திலும் தசமபாகம் செலுத்தி, நியாயப்பிரமாணத்தில் கற்பித்திருக்கிற விசேஷித்தவைகளாகிய நீதியையும் இரக்கத்தையும் விசுவாசத்தையும் விட்டுவிட்டீர்கள்; இவைகளையும் செய்யவேண்டும் அவைகளையும் விடாதிர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ாயக்காரராகிய வேதபாரகரே! பரிசேயரே! உங்களுக்கு ஐயோ, நீங்கள் ஒற்தலாமிலும் வெந்தயத்திலும் சீரகத்திலும் தசமபாகம் செலுத்தி, நியாயப்பிரமாணத்தில் கற்பித்திருக்கிற விசேஷித்தவைகளாகிய நீதியையும் இரக்கத்தையும் விசுவாசத்தையும் விட்டுவிட்டீர்கள்; இவைகளையும் செய்யவேண்டும் அவைகளையும் விடாதிருக்க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ாயக்காரராகிய வேதபாரகரே! பரிசேயரே! உங்களுக்கு ஐயோ, நீங்கள் ஒற்தலாமிலும் வெந்தயத்திலும் சீரகத்திலும் தசமபாகம் செலுத்தி, நியாயப்பிரமாணத்தில் கற்பித்திருக்கிற விசேஷித்தவைகளாகிய நீதியையும் இரக்கத்தையும் விசுவாசத்தையும் விட்டுவிட்டீர்கள்; இவைகளையும் செய்யவேண்டும் அவைகளையும் விடாதிருக்கவேண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நீங்கள் கைக்கொள்ளும்படி அவர்கள் உங்களுக்குச் சொல்லுகிற யாவையும் கைக்கொண்டு செய்யுங்கள்; அவர்கள் செய்கையின்படியோ செய்யாதிருங்கள்; ஏனெனில், அவர்கள் சொல்லுகிறார்கள், சொல்லியும் செய்யாதிருக்கி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ுருடரான வழிகாட்டிகளே, கொசுயில்லாதபடி வடிகட்டி, ஒட்டகத்தை விழுங்குகிறவர்களாயிருக்கிற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ாயக்காரராகிய வேதபாரகரே! பரிசேயரே! உங்களுக்கு ஐயோ, போஜனபானபாத்திரங்களின் வெளிப்புறத்தைச் சுத்தமாக்குகிறீர்கள்; உட்புறத்திலோ அவைகள் கொள்ளையினாலும், அநீதத்தினாலும் நிறைந்த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ாயக்காரராகிய வேதபாரகரே! பரிசேயரே! உங்களுக்கு ஐயோ, போஜனபானபாத்திரங்களின் வெளிப்புறத்தைச் சுத்தமாக்குகிறீர்கள்; உட்புறத்திலோ அவைகள் கொள்ளையினாலும், அநீதத்தினாலும் நிறைந்த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ுருடனான பரிசேயனே! போஜனபானபாத்திரங்களின் வெளிப்புறம் சுத்தமாகும்படி அவைகளின் உட்புறத்தை முதலாவது சுத்தமாக்க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ுருடனான பரிசேயனே! போஜனபானபாத்திரங்களின் வெளிப்புறம் சுத்தமாகும்படி அவைகளின் உட்புறத்தை முதலாவது சுத்தமாக்க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ாயக்காரராகிய வேதபாரகரே! பரிசேயரே! உங்களுக்கு ஐயோ, வெள்ளையடிக்கப்பட்ட கல்லறைகளுக்கு ஒப்பாயிருக்கிறீர்கள்., அவைகள் புறம்பே அலங்காரமாய்க் காணப்படும், உள்ளேயோ மரித்தவர்களின் எலும்புகளினாலும் சகல அசுத்தத்தினாலும் நிறைந்த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ாயக்காரராகிய வேதபாரகரே! பரிசேயரே! உங்களுக்கு ஐயோ, வெள்ளையடிக்கப்பட்ட கல்லறைகளுக்கு ஒப்பாயிருக்கிறீர்கள்., அவைகள் புறம்பே அலங்காரமாய்க் காணப்படும், உள்ளேயோ மரித்தவர்களின் எலும்புகளினாலும் சகல அசுத்தத்தினாலும் நிறைந்திர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ாயக்காரராகிய வேதபாரகரே! பரிசேயரே! உங்களுக்கு ஐயோ, வெள்ளையடிக்கப்பட்ட கல்லறைகளுக்கு ஒப்பாயிருக்கிறீர்கள்., அவைகள் புறம்பே அலங்காரமாய்க் காணப்படும், உள்ளேயோ மரித்தவர்களின் எலும்புகளினாலும் சகல அசுத்தத்தினாலும் நிறைந்த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நீங்களும் மனுஷருக்கு நீதிமான்கள் என்று புறம்பே காணப்படுகிறீர்கள்; உள்ளத்திலோ மாயத்தினாலும் அக்கிரமத்தினாலும் நிறைந்திருக்கிறீ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நீங்களும் மனுஷருக்கு நீதிமான்கள் என்று புறம்பே காணப்படுகிறீர்கள்; உள்ளத்திலோ மாயத்தினாலும் அக்கிரமத்தினாலும் நிறைந்திர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நீங்கள் கைக்கொள்ளும்படி அவர்கள் உங்களுக்குச் சொல்லுகிற யாவையும் கைக்கொண்டு செய்யுங்கள்; அவர்கள் செய்கையின்படியோ செய்யாதிருங்கள்; ஏனெனில், அவர்கள் சொல்லுகிறார்கள், சொல்லியும் செய்யாதிருக்கி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ராகிய வேதபாரகரே! பரிசேயரே! உங்களுக்கு ஐயோ, நீங்கள் தீர்க்கதரிசிகளின் கல்லறைகளைக் கட்டி, நீதிமான்களின் சமாதிகளைச் சிங்காரித்த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ராகிய வேதபாரகரே! பரிசேயரே! உங்களுக்கு ஐயோ, நீங்கள் தீர்க்கதரிசிகளின் கல்லறைகளைக் கட்டி, நீதிமான்களின் சமாதிகளைச் சிங்காரித்த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ங்கள் பிதாக்களின் நாட்களில் இருந்தோமானால், அவர்களோடே நாங்கள் தீர்க்கதரிசிகளின் இரத்தப்பழிக்கு உடன்பட்டிருக்கமாட்டோம் என்கிற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ங்கள் பிதாக்களின் நாட்களில் இருந்தோமானால், அவர்களோடே நாங்கள் தீர்க்கதரிசிகளின் இரத்தப்பழிக்கு உடன்பட்டிருக்கமாட்டோம் என்கிற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தீர்க்கதரிசிகளைக் கொலை செய்தவர்களுக்குப் புத்திரராயிருக்கிறீர்கள் என்று உங்களைக்குறித்து நீங்களே சாட்சிகளாயிருக்கிறீ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தீர்க்கதரிசிகளைக் கொலை செய்தவர்களுக்குப் புத்திரராயிருக்கிறீர்கள் என்று உங்களைக்குறித்து நீங்களே சாட்சிகளாயிருக்கிறீ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ங்களும் உங்கள் பிதாக்களின் அக்கிரம அளவை நிரப்ப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ர்ப்பங்களே, விரியன்பாம்புக்குட்டிகளே! நரகாக்கினைக்கு எப்படித் தப்பித்துக்கொள்வீர்கள்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ர்ப்பங்களே, விரியன்பாம்புக்குட்டிகளே! நரகாக்கினைக்கு எப்படித் தப்பித்துக்கொள்வீர்கள்?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, இதோ, தீர்க்கதரிசிகளையும் ஞானிகளையும் வேதபாரகரையும் உங்களிடத்திலே அனுப்புகிறேன்; அவர்களில் சிலரைக் கொன்று சிலுவைகளில் அறைவீர்கள், சிலரை உங்கள் ஆலயங்களின் வாரினால் அடித்து, ஊருக்கு ஊர் துன்பபடுத்து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மப்பதற்கரிய பாரமான சுமைகளைக்கட்டி மனுஷர் தோள்களின்மேல் சுமத்துகிறார்கள்; தாங்களோ ஒரு விரலினாலும் அவைகளைத் தொடமாட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, இதோ, தீர்க்கதரிசிகளையும் ஞானிகளையும் வேதபாரகரையும் உங்களிடத்திலே அனுப்புகிறேன்; அவர்களில் சிலரைக் கொன்று சிலுவைகளில் அறைவீர்கள், சிலரை உங்கள் ஆலயங்களின் வாரினால் அடித்து, ஊருக்கு ஊர் துன்பபடுத்துவீ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, இதோ, தீர்க்கதரிசிகளையும் ஞானிகளையும் வேதபாரகரையும் உங்களிடத்திலே அனுப்புகிறேன்; அவர்களில் சிலரைக் கொன்று சிலுவைகளில் அறைவீர்கள், சிலரை உங்கள் ஆலயங்களின் வாரினால் அடித்து, ஊருக்கு ஊர் துன்பபடுத்துவ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திமானாகிய ஆபேலின் இரத்தம் முதல் தேவாலயத்துக்கும் பலிபீடத்துக்கும் நடுவே நீங்கள் கொலைசெய்த பரகியாவின் குமாரனாகிய சகரியாவின் இரத்தம்வரைக்கும், பூமியின்மேல் சிந்தப்பட்ட நீதிமான்களின் இரத்தப்பழியெல்லாம் உங்கள்மேல் வரும்படியாக இப்படிச் செய்வ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திமானாகிய ஆபேலின் இரத்தம் முதல் தேவாலயத்துக்கும் பலிபீடத்துக்கும் நடுவே நீங்கள் கொலைசெய்த பரகியாவின் குமாரனாகிய சகரியாவின் இரத்தம்வரைக்கும், பூமியின்மேல் சிந்தப்பட்ட நீதிமான்களின் இரத்தப்பழியெல்லாம் உங்கள்மேல் வரும்படியாக இப்படிச் செய்வ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ீதிமானாகிய ஆபேலின் இரத்தம் முதல் தேவாலயத்துக்கும் பலிபீடத்துக்கும் நடுவே நீங்கள் கொலைசெய்த பரகியாவின் குமாரனாகிய சகரியாவின் இரத்தம்வரைக்கும், பூமியின்மேல் சிந்தப்பட்ட நீதிமான்களின் இரத்தப்பழியெல்லாம் உங்கள்மேல் வரும்படியாக இப்படிச் செய்வ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ைகளெல்லாம் இந்தச் சந்ததியார்மேல் வரும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ருசலேமே, எருசலேமே, தீர்க்கதரிசிகளைக் கொலைசெய்து, உன்னிடத்தில் அனுப்பப்பட்டவர்களைக் கல்லெறிகிறவளே! கோழி தன் குஞ்சுகளைத் தன் சிறகுகளின்கீழே கூட்டிச் சேர்த்துக்கொள்ளும்வண்ணமாக நான் எத்தனைதரமோ உன் பிள்ளைகளைக் கூட்டிச்சேர்த்துக்கொள்ள மனதாயிருந்தேன்; உங்களுக்கோ மனதில்லாமற்போயிற்ற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ருசலேமே, எருசலேமே, தீர்க்கதரிசிகளைக் கொலைசெய்து, உன்னிடத்தில் அனுப்பப்பட்டவர்களைக் கல்லெறிகிறவளே! கோழி தன் குஞ்சுகளைத் தன் சிறகுகளின்கீழே கூட்டிச் சேர்த்துக்கொள்ளும்வண்ணமாக நான் எத்தனைதரமோ உன் பிள்ளைகளைக் கூட்டிச்சேர்த்துக்கொள்ள மனதாயிருந்தேன்; உங்களுக்கோ மனதில்லாமற்போயிற்ற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ருசலேமே, எருசலேமே, தீர்க்கதரிசிகளைக் கொலைசெய்து, உன்னிடத்தில் அனுப்பப்பட்டவர்களைக் கல்லெறிகிறவளே! கோழி தன் குஞ்சுகளைத் தன் சிறகுகளின்கீழே கூட்டிச் சேர்த்துக்கொள்ளும்வண்ணமாக நான் எத்தனைதரமோ உன் பிள்ளைகளைக் கூட்டிச்சேர்த்துக்கொள்ள மனதாயிருந்தேன்; உங்களுக்கோ மனதில்லாமற்போயிற்ற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தோ, உங்கள் வீடு உங்களுக்குப் பாழாக்கிவிட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மப்பதற்கரிய பாரமான சுமைகளைக்கட்டி மனுஷர் தோள்களின்மேல் சுமத்துகிறார்கள்; தாங்களோ ஒரு விரலினாலும் அவைகளைத் தொடமாட்ட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ர்த்தருடைய நாமத்தினாலே வருகிறவர் ஸ்தோத்திரிக்கப்பட்டவர் என்று நீங்கள் சொல்லுமளவும் இதுமுதல் என்னைக் காணாதிருப்பீ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ர்த்தருடைய நாமத்தினாலே வருகிறவர் ஸ்தோத்திரிக்கப்பட்டவர் என்று நீங்கள் சொல்லுமளவும் இதுமுதல் என்னைக் காணாதிருப்பீர்கள் என்று உங்களுக்குச் சொல்லுகிறேன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ங்கள் கிரியைகளெல்லாம் மனுஷர் காணவேண்டுமென்று செய்கிறார்கள்; தங்கள் காப்புநாடாக்களை அகலமாக்கி, தங்கள் வஸ்திரத்தின் தொங்கல்களைப் பெரிதாக்க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ங்கள் கிரியைகளெல்லாம் மனுஷர் காணவேண்டுமென்று செய்கிறார்கள்; தங்கள் காப்புநாடாக்களை அகலமாக்கி, தங்கள் வஸ்திரத்தின் தொங்கல்களைப் பெரிதாக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love the uppermost rooms at feasts, and the chief seats in the synagogu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greetings in the markets, and to be called of men, Rabbi, Rabb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be not all of you called Rabbi: for one is your Master, even Christ; and all you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call no man your father upon the earth: for one is your Father, 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either be all of you called masters: for one is your Master, eve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he that is greatest among you shall be your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osoever shall exalt himself shall be brought low; and he that shall humble himself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woe unto you, scribes and Pharisees, hypocrites! for all of you shut up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poke Jesus to the multitude, and to his discip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against men: for all of you neither go in yourselves, neither suffer all of you them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ering to go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oe unto you, scribes and Pharisees, hypocrites! for all of you devour widows' houses, and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tence make long prayer: therefore all of you shall receive the greater damn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oe unto you, scribes and Pharisees, hypocrites! for all of you compass sea and land to make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selyte, and when he is made, all of you make him twofold more the child of hell than your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oe unto you, all of you blind guides, which say, Whosoever shall swear by the temple, i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; but whosoever shall swear by the gold of the temple, he is a debto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ll of you fools and blind: for whether is greater, the gold, or the temple that santifi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aying The scribes and the Pharisees sit in Moses' s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, Whosoever shall swear by the altar, it is nothing; but whosoever swears by the gift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it, he is guil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of you fools and blind: for whether is greater, the gift, or the altar that santifi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f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oso therefore shall swear by the altar, swears by it, and by all things 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oso shall swear by the temple, swears by it, and by him that dwells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that shall swear by heaven, swears by the throne of God, and by him that sits 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oe unto you, scribes and Pharisees, hypocrites! for all of you pay tithe of mint and anis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mmin, and have omitted the weightier matters of the law, judgment, mercy, and faith: these 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to have done, and not to leave the other un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therefore whatsoever they bid you observe, that observe and do; but do not all of you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l of you blind guides, which strain out a gnat, and swallow a cam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oe unto you, scribes and Pharisees, hypocrites! for all of you make clean the outsid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p and of the platter, but within they are full of extortion and exc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You blind Pharisee, cleanse first that which is within the cup and platter, that the outsi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may be clean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oe unto you, scribes and Pharisees, hypocrites! for all of you are like unto whitewas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ulchers, which indeed appear beautiful outward, but are within full of dead men's bones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unclean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Even so all of you also outwardly appear righteous unto men, but within all of you are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ypocrisy and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works: for they say, and do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oe unto you, scribes and Pharisees, hypocrites! because all of you build the tomb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s, and garnish the sepulchers of the righteo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say, If we had been in the days of our fathers, we would not have been partakers with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lood of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erefore all of you be witnesses unto yourselves, that all of you are the children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killed the proph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ill all of you up then the measure of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ll of you serpents, all of you generation of vipers, how can all of you escape the damnat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l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refore, behold, I send unto you prophets, and wise men, and scribes: and some of them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y bind heavy burdens and grievous to be borne, and lay them on men's shoulders; bu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kill and crucify; and some of them shall all of you scourge in your synagogu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e them from city to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at upon you may come all the righteous blood shed upon the earth, from the blood of righte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el unto the blood of Zacharias son of Barachias, whom all of you slew between the temple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Verily I say unto you, All these things shall come upon this gene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O Jerusalem, Jerusalem, you that kill the prophets, and stone them which are sent unto you, h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ten would I have gathered your children together, even as a hen gathers her chickens under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gs, and all of you would no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Behold, your house is left unto you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 will not move them with one of their fing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For I say unto you, All of you shall not see me henceforth, till all of you shall say,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he that comes in 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all their works they do in order to be seen of men: they make broad their phylacteri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large the borders of their garmen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2026-07-14T23:56:50Z</dcterms:created>
  <dcterms:modified xsi:type="dcterms:W3CDTF">2026-07-14T23:56:50Z</dcterms:modified>
  <dc:title>மத்தேயு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