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லதுகையினால் அவனைப் பிடித்துத் தூக்கிவிட்டான், உடனே அவனுடைய கால்களும் கரடுகளும் பெலனடை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லதுகையினால் அவனைப் பிடித்துத் தூக்கிவிட்டான், உடனே அவனுடைய கால்களும் கரடுகளும் பெலனடை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குதித்தெழுந்து நின்று நடந்தான்; நடந்து, குதித்து, தேவனைத் துதித்துக்கொண்டு, அவர்களுடனேகூட தேவாலயத்திற்குள் பிரவேச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குதித்தெழுந்து நின்று நடந்தான்; நடந்து, குதித்து, தேவனைத் துதித்துக்கொண்டு, அவர்களுடனேகூட தேவாலயத்திற்குள் பிரவேச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நடக்கிறதையும், தேவனைத் துதிக்கிறதையும், ஜனங்களெல்லாரும் கண்ட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ாலயத்தின் அலங்கார வாசலண்டையிலே பிச்சைகேட்க உட்கார்ந்திருந்தவன் இவன்தான் என்று அறிந்து, அவனுக்குச் சம்பவித்ததைக்குறித்து மிகவும் ஆச்சரியப்பட்டுப் பிரம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ாலயத்தின் அலங்கார வாசலண்டையிலே பிச்சைகேட்க உட்கார்ந்திருந்தவன் இவன்தான் என்று அறிந்து, அவனுக்குச் சம்பவித்ததைக்குறித்து மிகவும் ஆச்சரியப்பட்டுப் பிரமி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ுணமாக்கப்பட்ட சப்பாணி பேதுருவையும் யோவானையும் பற்றிக்கொண்டிருக்கையில், ஜனங்களெல்லாரும் பிரமித்து, சாலொமோன் மண்டபம் என்னப்பட்ட மண்டபத்திலே அவர்களிடத்திற்கு ஓடிவ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ுணமாக்கப்பட்ட சப்பாணி பேதுருவையும் யோவானையும் பற்றிக்கொண்டிருக்கையில், ஜனங்களெல்லாரும் பிரமித்து, சாலொமோன் மண்டபம் என்னப்பட்ட மண்டபத்திலே அவர்களிடத்திற்கு ஓடிவ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ேதுரு அதைக் கண்டு ஜனங்களை நோக்கி: இஸ்ரவேலரே, இதைக்குறித்து நீங்கள் ஆச்சரியப்படுகிறதென்ன? நாங்கள் எங்கள் சுயசக்தியினாலாவது, எங்கள் சுயபக்தியினாலாவது, இவனை நடக்கப்பண்ணினோமென்று நீங்கள் எங்களை நோக்கிப் பார்க்கிறதென்ன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ெபவேளையாகிய ஒன்பதாம் மணி நேரத்திலே பேதுருவும் யோவானும் தேவாலயத்துக்குப் போ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ேதுரு அதைக் கண்டு ஜனங்களை நோக்கி: இஸ்ரவேலரே, இதைக்குறித்து நீங்கள் ஆச்சரியப்படுகிறதென்ன? நாங்கள் எங்கள் சுயசக்தியினாலாவது, எங்கள் சுயபக்தியினாலாவது, இவனை நடக்கப்பண்ணினோமென்று நீங்கள் எங்களை நோக்கிப் பார்க்கிறதென்ன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ேதுரு அதைக் கண்டு ஜனங்களை நோக்கி: இஸ்ரவேலரே, இதைக்குறித்து நீங்கள் ஆச்சரியப்படுகிறதென்ன? நாங்கள் எங்கள் சுயசக்தியினாலாவது, எங்கள் சுயபக்தியினாலாவது, இவனை நடக்கப்பண்ணினோமென்று நீங்கள் எங்களை நோக்கிப் பார்க்கிறதென்ன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பிரகாம் ஈசாக்கு யாக்கோபு என்பவர்களுடைய தேவனாகிய நம்முடைய பிதாக்களின் தேவன் தம்முடைய பிள்ளையாகிய இயேசுவை மகிமைப்படுத்தினார், அவரை நீங்கள் ஒப்புக்கொடுத்தீர்கள்; பிலாத்து அவரை விடுதலையாக்கத் தீர்மானித்தபோது, அவனுக்குமுன்பாக அவரை மறுதலித்த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பிரகாம் ஈசாக்கு யாக்கோபு என்பவர்களுடைய தேவனாகிய நம்முடைய பிதாக்களின் தேவன் தம்முடைய பிள்ளையாகிய இயேசுவை மகிமைப்படுத்தினார், அவரை நீங்கள் ஒப்புக்கொடுத்தீர்கள்; பிலாத்து அவரை விடுதலையாக்கத் தீர்மானித்தபோது, அவனுக்குமுன்பாக அவரை மறுதலித்த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பிரகாம் ஈசாக்கு யாக்கோபு என்பவர்களுடைய தேவனாகிய நம்முடைய பிதாக்களின் தேவன் தம்முடைய பிள்ளையாகிய இயேசுவை மகிமைப்படுத்தினார், அவரை நீங்கள் ஒப்புக்கொடுத்தீர்கள்; பிலாத்து அவரை விடுதலையாக்கத் தீர்மானித்தபோது, அவனுக்குமுன்பாக அவரை மறுதலித்த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ரிசுத்தமும் நீதியுமுள்ளவரை நீங்கள் மறுதலித்து, கொலைபாதகனை உங்களுக்காக விடுதலைபண்ணவேண்டுமென்று கேட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ஜீவாதிபதியைக் கொலைசெய்தீர்கள்; அவரை தேவன் மரித்தோரிலிருந்தெழுப்பினார்; அதற்கு நாங்கள் சாட்சிகளாயிருக்கிற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ுடைய நாமத்தைப்பற்றும் விசுவாசத்தினால் அவருடைய நாமமே நீங்கள் பார்த்து அறிந்திருக்கிற இவனைப் பெலப்படுத்தினது; அவரால் உண்டாகிய விசுவாசம் உங்களெல்லாருக்கும் முன்பாக, இந்தச் சர்வாங்க சுகத்தை இவனுக்குக் கொடுத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ுடைய நாமத்தைப்பற்றும் விசுவாசத்தினால் அவருடைய நாமமே நீங்கள் பார்த்து அறிந்திருக்கிற இவனைப் பெலப்படுத்தினது; அவரால் உண்டாகிய விசுவாசம் உங்களெல்லாருக்கும் முன்பாக, இந்தச் சர்வாங்க சுகத்தை இவனுக்குக் கொடுத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ோதரரே, நீங்களும் உங்கள் அதிகாரிகளும் அறியாமைனாலே இதைச்செய்தீர்களென்று அறிந்த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ன் தாயின் வயிற்றிலிருந்து சப்பாணியாய்ப் பிறந்த ஒரு மனுஷனைச் சுமந்துகொண்டுவந்தார்கள்; தேவாலயத்திலே பிரவேசிக்கிறவர்களிடத்தில் பிச்சைகேட்கும்படி, நாடோறும் அலங்கார வாசல் என்னப்பட்ட தேவாலய வாசலண்டையிலே வைப்ப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றிஸ்து பாடுபடவேண்டுமென்று தேவன் தம்முடைய தீர்க்கதரிசிகளெல்லாருடைய வாக்கிலும் முன்னறிவித்தவைகளை இவ்விதமாய் நிறைவேற்ற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றிஸ்து பாடுபடவேண்டுமென்று தேவன் தம்முடைய தீர்க்கதரிசிகளெல்லாருடைய வாக்கிலும் முன்னறிவித்தவைகளை இவ்விதமாய் நிறைவேற்ற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படியினாலே கர்த்தருடைய சந்நிதானத்திலிருந்து இளைப்பாறுதலின் காலங்கள் வரும்படிக்கும், முன்னே குறிக்கப்பட்ட இயேசுகிறிஸ்துவை அவர் உங்களிடத்தில் அனுப்பும்படிக்க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படியினாலே கர்த்தருடைய சந்நிதானத்திலிருந்து இளைப்பாறுதலின் காலங்கள் வரும்படிக்கும், முன்னே குறிக்கப்பட்ட இயேசுகிறிஸ்துவை அவர் உங்களிடத்தில் அனுப்பும்படிக்க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பாவங்கள் நிவிர்த்திசெய்யப்படும்பொருட்டு நீங்கள் மனந்திரும்பிக் குணப்பட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லகத்தோற்றமுதல் தேவன் தம்முடைய பரிசுத்த தீர்க்கதரிசிகளெல்லாருடைய வாக்கிலும் உரைத்தவைகளெல்லாம் நிறைவேறித் தீருங்காலங்கள் வருமளவும் பரலோகம் அவரை ஏற்றுக்கொள்ள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லகத்தோற்றமுதல் தேவன் தம்முடைய பரிசுத்த தீர்க்கதரிசிகளெல்லாருடைய வாக்கிலும் உரைத்தவைகளெல்லாம் நிறைவேறித் தீருங்காலங்கள் வருமளவும் பரலோகம் அவரை ஏற்றுக்கொள்ள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சே பிதாக்களை நோக்கி: நீங்கள் தேவனாகிய கர்த்தர் என்னைப்போல ஒரு தீர்க்கதரிசியை உங்களுக்காக உங்கள் சகோதரரிலிருந்து எழும்பப்பண்ணுவார்; அவர் உங்களுக்குச்சொல்லும் எல்லாவற்றிலும் அவருக்குச் செவிகொடுப்பீர்கள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சே பிதாக்களை நோக்கி: நீங்கள் தேவனாகிய கர்த்தர் என்னைப்போல ஒரு தீர்க்கதரிசியை உங்களுக்காக உங்கள் சகோதரரிலிருந்து எழும்பப்பண்ணுவார்; அவர் உங்களுக்குச்சொல்லும் எல்லாவற்றிலும் அவருக்குச் செவிகொடுப்பீர்கள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சே பிதாக்களை நோக்கி: நீங்கள் தேவனாகிய கர்த்தர் என்னைப்போல ஒரு தீர்க்கதரிசியை உங்களுக்காக உங்கள் சகோதரரிலிருந்து எழும்பப்பண்ணுவார்; அவர் உங்களுக்குச்சொல்லும் எல்லாவற்றிலும் அவருக்குச் செவிகொடுப்பீ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ன் தாயின் வயிற்றிலிருந்து சப்பாணியாய்ப் பிறந்த ஒரு மனுஷனைச் சுமந்துகொண்டுவந்தார்கள்; தேவாலயத்திலே பிரவேசிக்கிறவர்களிடத்தில் பிச்சைகேட்கும்படி, நாடோறும் அலங்கார வாசல் என்னப்பட்ட தேவாலய வாசலண்டையிலே வைப்ப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தத் தீர்க்கதரிசியின் சொற்கேளாதவனோ, அவன் ஜனத்திலிராதபடிக்கு நிர்மூலமாக்கப்படுவ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தத் தீர்க்கதரிசியின் சொற்கேளாதவனோ, அவன் ஜனத்திலிராதபடிக்கு நிர்மூலமாக்கப்படுவ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முவேல் முதற்கொண்டு, எத்தனைபேர் தீர்க்கதரிசனம் உரைத்தார்களோ, அத்தனைபேரும் இந்த நாட்களை முன்னறிவ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முவேல் முதற்கொண்டு, எத்தனைபேர் தீர்க்கதரிசனம் உரைத்தார்களோ, அத்தனைபேரும் இந்த நாட்களை முன்னறிவ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் அந்தத் தீர்க்கதரிசிகளுக்குப் புத்திரராயிருக்கிறீர்கள்; உன் சந்ததியினாலே பூமியிலுள்ள வம்சங்களெல்லாம் ஆசீர்வதிக்கப்படும் என்று தேவன் ஆபிரகாமுக்குச் சொல்லி, நம்முடைய முன்னோர்களோடே பண்ணின உடன்படிக்கைக்குப் புத்திரராயிருக்கிற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் அந்தத் தீர்க்கதரிசிகளுக்குப் புத்திரராயிருக்கிறீர்கள்; உன் சந்ததியினாலே பூமியிலுள்ள வம்சங்களெல்லாம் ஆசீர்வதிக்கப்படும் என்று தேவன் ஆபிரகாமுக்குச் சொல்லி, நம்முடைய முன்னோர்களோடே பண்ணின உடன்படிக்கைக்குப் புத்திரராயிருக்கிறீ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உங்களெல்லாரையும் உங்கள் பொல்லாங்குகளிலிருந்து விலக்கி, உங்களை ஆசீர்வதிக்கும்படி தேவன் தம்முடைய பிள்ளையாகிய இயேசுவை எழுப்பி, முதலாவது உங்களிடத்திற்கே அவரை அனுப்பினார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உங்களெல்லாரையும் உங்கள் பொல்லாங்குகளிலிருந்து விலக்கி, உங்களை ஆசீர்வதிக்கும்படி தேவன் தம்முடைய பிள்ளையாகிய இயேசுவை எழுப்பி, முதலாவது உங்களிடத்திற்கே அவரை அனுப்பினார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ாலயத்திலே பிரவேசிக்கப்போகிற பேதுருவையும் யோவானையும் அவன் கண்டு பிச்சைகே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ேதுருவும் யோவானும் அவனை உற்றுப்பார்த்து: எங்களை நோக்கிப்பார்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அவர்களிடத்தில் ஏதாகிலும் கிடைக்குமென்று எண்ணி, அவர்களை நோக்கிப்பார்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பேதுரு: வெள்ளியும் பொன்னும் என்னிடத்திலில்லை; என்னிடத்திலுள்ளதை உனக்குத் தருகிறேன்; நசரேயனாகிய இயேசுகிறிஸ்துவின் நாமத்தினாலே நீ எழுந்து நட என்று சொல்லி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பேதுரு: வெள்ளியும் பொன்னும் என்னிடத்திலில்லை; என்னிடத்திலுள்ளதை உனக்குத் தருகிறேன்; நசரேயனாகிய இயேசுகிறிஸ்துவின் நாமத்தினாலே நீ எழுந்து நட என்று சொல்லி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took him by the right hand, and lifted him up: and immediately his feet and ankle bo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d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leaping up stood, and walked, and entered with them into the temple, walking, and leap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raising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ll the people saw him walking and praising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knew that it was he which sat for alms at the Beautiful gate of the temple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filled with wonder and amazement at that which had happened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s the lame man which was healed held Peter and John, all the people ran together unto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porch that is called Solomon's, greatly wond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Peter saw it, he answered unto the people, All of you men of Israel, why marvel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Peter and John went up together into the temple at the hour of prayer, being the ninth h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t this? or why look all of you so earnestly on us, as though by our own power or holiness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made this man to wal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God of Abraham, and of Isaac, and of Jacob, the God of our fathers, has glorified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; whom all of you delivered up, and denied him in the presence of Pilate, when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termined to let hi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all of you denied the Holy One and the Just, and desired a murderer to be granted unto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killed the Prince of life, whom God has raised from the dead; whereof we are witne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is name through faith in his name has made this man strong, whom all of you see and kno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, the faith which is by him has given him this perfect soundness in the presence of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now, brethren, I know that through ignorance all of you did it, as did also your rul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 certain man lame from his mother's womb was carried, whom they laid daily at the ga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those things, which God before had showed by the mouth of all his prophets, that Chri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suffer, he has so ful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Repent all of you therefore, and be converted, that your sins may be blotted out, when the ti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refreshing shall come from the presen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hall send Jesus Christ, which before was preached unto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om the heaven must receive until the times of restitution of all things, which God has spo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mouth of all his holy prophets since the world beg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Moses truly said unto the fathers, A prophet shall the Lord your God raise up unto you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rethren, like unto me; him shall all of you hear in all things whatsoever he shall s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emple which is called Beautiful, to ask alms of them that entered into the tem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shall come to pass, that every soul, which will not hear that prophet, shall be destroy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ea, and all the prophets from Samuel and those that follow after, as many as have spoken,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wise foretold of these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ll of you are the children of the prophets, and of the covenant which God made with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saying unto Abraham, And in your seed shall all the families of the earth be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Unto you first God, having raised up his Son Jesus, sent him to bless you, in turning away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you from his iniqu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seeing Peter and John about to go into the temple asked an al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Peter, fastening his eyes upon him with John, said, Look 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gave heed unto them, expecting to receive something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Peter said, Silver and gold have I none; but such as I have give I you: In the name of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 of Nazareth rise up and wa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2026-06-21T07:42:39Z</dcterms:created>
  <dcterms:modified xsi:type="dcterms:W3CDTF">2026-06-21T07:42:39Z</dcterms:modified>
  <dc:title>அப்போஸ்தலர்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