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களிப்புள்ள உதடுகளால்
போற்றிப் புகழ்கின்றேன் 
அறுசுவை உணவு உண்பது போல்
திருப்தி அடைகின்றேன், தினமும் துதி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மேலானது உம் பேரன்பு
உயிாினும் மேலானது 
உதடுகள் துதிக்கட்டும்
உயிருள்ள நாளெல்லாம் 
உயிருள்ள நாளெல்லா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தேவனே நீா் என் தேவன்
தேடுவேன் ஆா்வமுடன் 
மகிமை வாஞ்சிக்கின்றேன்
உம் வல்லமை காண்கின்றேன் 
வல்லமை காண்கின்ற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நீா்தானே என் துணையானீ்ா
உம் நிழலில் களிகூறுவேன் 
உறுதியாய்ப் பற்றிக்கொண்டேன்
உம் வலக்கரம் தாங்குதையா 
வலக்கரம் தாங்குதை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2026-07-25T13:25:13Z</dcterms:created>
  <dcterms:modified xsi:type="dcterms:W3CDTF">2026-07-25T13:25:13Z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