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oh come, with thy broken heart, 
Weary and worn with care ; 
Come and kneel at the open door, 
Jesus is waiting there : 
Waiting to heal thy wounded soul, 
Waiting to give thee rest : 
Why wilt thou walk where shadows fall ? 
Come to His loving breast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irmly cling to the blessed cross, 
There shall thy refuge be ; 
Wash thee now in the crimson fount, 
Flowing so pure for thee : 
List to the gentle, warning voice ! 
List to the earnest call ! 
Leave at the cross thy burden now : 
Jesus will bear it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and taste of the precious feast, 
Feast of eternal love ; 
Think of joys that for ever bloom, 
Bright in the life above : 
Come with a trusting heart to God, 
Come and be saved by grace; 
Come, for He longs to clasp thee now 
Close in His dear embr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2026-07-31T14:00:15Z</dcterms:created>
  <dcterms:modified xsi:type="dcterms:W3CDTF">2026-07-31T14:00:15Z</dcterms:modified>
  <dc:title>Hymn : 349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