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தாவீது இஸ்ரவேல் அனைத்தோடுங்கூட எபூசாகிய எருசலேமுக்குப் போனான்; எபூசியர் அத்தேசத்தின் குடிகளாய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தாவீது இஸ்ரவேல் அனைத்தோடுங்கூட எபூசாகிய எருசலேமுக்குப் போனான்; எபூசியர் அத்தேசத்தின் குடிகளாய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வாபின் சகோதரனாகிய அபிசாய் அந்த மூன்றுபேரில் பிரதானமானவன்; அவன் தன் ஈட்டியை ஓங்கி, முந்நூறுபேரை மடங்கடித்ததினால் இந்த மூன்றுபேரில் பேர்பெற்றவனா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வாபின் சகோதரனாகிய அபிசாய் அந்த மூன்றுபேரில் பிரதானமானவன்; அவன் தன் ஈட்டியை ஓங்கி, முந்நூறுபேரை மடங்கடித்ததினால் இந்த மூன்றுபேரில் பேர்பெற்றவனா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பூசின் குடிகள் தாவீதை நோக்கி: நீ இதற்குள் பிரவேசிப்பதில்லை என்றார்கள்; ஆனாலும் தாவீது சீயோன் கோட்டையைப் பிடித்தான்; அது தாவீதின் நகரமா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பூசின் குடிகள் தாவீதை நோக்கி: நீ இதற்குள் பிரவேசிப்பதில்லை என்றார்கள்; ஆனாலும் தாவீது சீயோன் கோட்டையைப் பிடித்தான்; அது தாவீதின் நகரம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மூன்றுபேரில் அவன் மற்ற இரண்டுபேரிலும் மேன்மையுள்ளவனானதினால், அவர்களில் தலைவனானான்; ஆனாலும் அந்த முந்தின மூன்றுபேருக்கு அவன் சமானமானவனல்ல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மூன்றுபேரில் அவன் மற்ற இரண்டுபேரிலும் மேன்மையுள்ளவனானதினால், அவர்களில் தலைவனானான்; ஆனாலும் அந்த முந்தின மூன்றுபேருக்கு அவன் சமானமானவனல்ல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பூசியரை முறிய அடிக்கிறதில் எவன் முந்தினவனாயிருக்கிறானோ, அவன் தலைவனும் சேனாபதியுமாயிருப்பானென்று தாவீது சொல்லியிருந்தான்; செருயாவின் குமாரனாகிய யோவாப் முந்தி ஏறித் தலைவனா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பூசியரை முறிய அடிக்கிறதில் எவன் முந்தினவனாயிருக்கிறானோ, அவன் தலைவனும் சேனாபதியுமாயிருப்பானென்று தாவீது சொல்லியிருந்தான்; செருயாவின் குமாரனாகிய யோவாப் முந்தி ஏறித் தலைவனா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எல்லாரும் எப்ரோனிலிருக்கிற தாவீதினிடத்தில் கூடிவந்து: இதோ, நாங்கள் உம்முடைய எலும்பும் உம்முடைய மாம்சமுமானவ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அந்தக் கோட்டையில் வாசம்பண்ணினபடியினால், அது தாவீதின் நகரம் என்னப்பட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ாக்கிரமசாலியாகிய யோய்தாவின் குமாரனும், கப்சே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 உறைந்த மழைபெய்த நாளில் அவன் ஒரு கெபிக்குள்ளே இறங்கிப்போய், ஒரு சிங்கத்தைக் கொ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ாக்கிரமசாலியாகிய யோய்தாவின் குமாரனும், கப்சே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 உறைந்த மழைபெய்த நாளில் அவன் ஒரு கெபிக்குள்ளே இறங்கிப்போய், ஒரு சிங்கத்தைக் கொ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ாக்கிரமசாலியாகிய யோய்தாவின் குமாரனும், கப்சே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 உறைந்த மழைபெய்த நாளில் அவன் ஒரு கெபிக்குள்ளே இறங்கிப்போய், ஒரு சிங்கத்தைக் கொ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அவன் நகரத்தை மில்லோ தொடங்கிச் சுற்றிலும் கட்டினான்; யோவாப் நகரத்தின் மற்ற இடங்களைப் பழுதுபார்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அவன் நகரத்தை மில்லோ தொடங்கிச் சுற்றிலும் கட்டினான்; யோவாப் நகரத்தின் மற்ற இடங்களைப் பழுதுபார்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ந்துமுழ உயரமான ஒரு எகிப்தியனையும் அவன் கொன்றுபோட்டான்; அந்த எகிப்தியன் கையில் நெய்கிறவர்களின் படைமரக் கனதியான ஒரு ஈட்டி, இருக்கையில், இவன் ஒரு தடியைப் பிடித்து, அவனிடத்தில் போய், அந்த எகிப்தியன் கையிலிருந்த ஈட்டியைப் 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ந்துமுழ உயரமான ஒரு எகிப்தியனையும் அவன் கொன்றுபோட்டான்; அந்த எகிப்தியன் கையில் நெய்கிறவர்களின் படைமரக் கனதியான ஒரு ஈட்டி, இருக்கையில், இவன் ஒரு தடியைப் பிடித்து, அவனிடத்தில் போய், அந்த எகிப்தியன் கையிலிருந்த ஈட்டியைப் 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ந்துமுழ உயரமான ஒரு எகிப்தியனையும் அவன் கொன்றுபோட்டான்; அந்த எகிப்தியன் கையில் நெய்கிறவர்களின் படைமரக் கனதியான ஒரு ஈட்டி, இருக்கையில், இவன் ஒரு தடியைப் பிடித்து, அவனிடத்தில் போய், அந்த எகிப்தியன் கையிலிருந்த ஈட்டியைப் 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நாளுக்குநாள் விருத்தியடைந்தான்; சேனைகளுடைய கர்த்தர் அவனோடேகூட இரு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எல்லாரும் எப்ரோனிலிருக்கிற தாவீதினிடத்தில் கூடிவந்து: இதோ, நாங்கள் உம்முடைய எலும்பும் உம்முடைய மாம்சமுமானவ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ைகளை யோய்தாவின் குமாரனான பெனாயா செய்தபடியினால், மூன்று பராக்கிரமசாலிகளுக்குள்ளே பேர்பெற்றவனாய் இ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இஸ்ரவேலுக்காகச் சொன்ன வார்த்தையின்படியே, தாவீதை ராஜாவாக்கும்படி அவன் வசமாயிருந்து ராஜ்யபாரம்பண்ணுகிற அவனிடத்திலும், சகல இஸ்ரவேலரிடத்திலும், வீரதத்துவத்தைப் பாராட்டின பிரதான பராக்கிரமசாலிகள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இஸ்ரவேலுக்காகச் சொன்ன வார்த்தையின்படியே, தாவீதை ராஜாவாக்கும்படி அவன் வசமாயிருந்து ராஜ்யபாரம்பண்ணுகிற அவனிடத்திலும், சகல இஸ்ரவேலரிடத்திலும், வீரதத்துவத்தைப் பாராட்டின பிரதான பராக்கிரமசாலிகள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ுப்பதுபேரிலும் இவன் மேன்மையுள்ளவன்; ஆனாலும் அந்த முந்தின மூன்றுபேருக்கும் இவன் சமானமானவனல்ல; அவனைத் தாவீது தன் மெய்க்காவலருக்குத் தலைவனாக வை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ுப்பதுபேரிலும் இவன் மேன்மையுள்ளவன்; ஆனாலும் அந்த முந்தின மூன்றுபேருக்கும் இவன் சமானமானவனல்ல; அவனைத் தாவீது தன் மெய்க்காவலருக்குத் தலைவனாக வை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ுக்கு இருந்த அந்தப் பராக்கிரமசாலிகளின் இலக்கமுமாவது: அக்மோனியின் குமாரனாகிய யாஷோபியாம் என்னும் சேர்வைக்காரரின் தலைவன்; இவன் முந்நூறுபேர்களின்மேல் தன் ஈட்டியை ஓங்கி அவர்களை ஒருமிக்கக்கொன்றுபோ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ுக்கு இருந்த அந்தப் பராக்கிரமசாலிகளின் இலக்கமுமாவது: அக்மோனியின் குமாரனாகிய யாஷோபியாம் என்னும் சேர்வைக்காரரின் தலைவன்; இவன் முந்நூறுபேர்களின்மேல் தன் ஈட்டியை ஓங்கி அவர்களை ஒருமிக்கக்கொன்றுபோ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ராணுவத்திலிருந்த மற்றப் பராக்கிரமசாலிகள்: யோவாபின் தம்பி ஆசகேல், பெத்லகேம் ஊரானாகிய தோதோவின் குமாரன் எல்க்கானான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னுக்கு இரண்டாவது அகோயின் குமாரனாகிய தோதோவின் மகன் எலெயாசார்; இவன் மூன்று பராக்கிரமசாலிகளில் ஒரு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ரோதியனாகிய சம்மோத், பெலோனியனாகிய ஏலெஸ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இன்னும் ராஜாவாயிருக்கும்போதே, நீர் இஸ்ரவேலை நடத்திக்கொண்டுபோய் நடத்திக்கொண்டுவருவீர்; என் ஜனமாகிய இஸ்ரவேலை நீர் மேய்த்து, என் ஜனமாகிய இஸ்ரவேலின்மேல் தலைவனாயிருப்பீர் என்று உம்முடைய தேவனாகிய கர்த்தர் உமக்குச் சொல்லியும் இருக்கிறார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லிஸ்தர் பாஸ்தம்மீமிலிருக்கிற வாற்கோதுமை நிறைந்த வயல்நிலத்தில் யுத்தத்திற்குக் கூடிவந்தபோது ஜனம் பெலிஸ்தரைக் கண்டு ஓடினபோதும் இவன் தாவீதோடே அங்கே இ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லிஸ்தர் பாஸ்தம்மீமிலிருக்கிற வாற்கோதுமை நிறைந்த வயல்நிலத்தில் யுத்தத்திற்குக் கூடிவந்தபோது ஜனம் பெலிஸ்தரைக் கண்டு ஓடினபோதும் இவன் தாவீதோடே அங்கே இ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ெக்கோவியனாகிய இக்கேசின் குமாரன் ஈரா, ஆனதோத்தியனாகிய அபியேசர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அந்த நிலத்தின் நடுவிலே நின்று அதைக் காப்பாற்றிப் பெலிஸ்தரை மடங்கடித்தார்கள். அதினாலே கர்த்தர் பெரிய ரட்சிப்பை நடப்பித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அந்த நிலத்தின் நடுவிலே நின்று அதைக் காப்பாற்றிப் பெலிஸ்தரை மடங்கடித்தார்கள். அதினாலே கர்த்தர் பெரிய ரட்சிப்பை நடப்பித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ஊசாத்தியனாகிய சிபெக்காய், அகோகியனாகிய ஈலாய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ப்பது தலைவரில் மூன்றுபேர் அதுல்லாம் என்னும் கன்மலைக் கெபியிலிருக்கிற தாவீதினிடத்தில் போயிருந்தார்கள்; பெலிஸ்தரின் பாளயம் ரெப்பா பள்ளத்தாக்கில் இறங்குகிறபோ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ப்பது தலைவரில் மூன்றுபேர் அதுல்லாம் என்னும் கன்மலைக் கெபியிலிருக்கிற தாவீதினிடத்தில் போயிருந்தார்கள்; பெலிஸ்தரின் பாளயம் ரெப்பா பள்ளத்தாக்கில் இறங்குகிறபோ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ெத்தோபாத்தியனாகிய மகராயி, நெத்தோபாத்தியனாகிய பானாவின் குமாரன் ஏலேத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வீது அரணான ஒரு இடத்திலிருந்தான்; அப்பொழுது பெலிஸ்தரின் தாணையம் பெத்லகேமில் இ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இன்னும் ராஜாவாயிருக்கும்போதே, நீர் இஸ்ரவேலை நடத்திக்கொண்டுபோய் நடத்திக்கொண்டுவருவீர்; என் ஜனமாகிய இஸ்ரவேலை நீர் மேய்த்து, என் ஜனமாகிய இஸ்ரவேலின்மேல் தலைவனாயிருப்பீர் என்று உம்முடைய தேவனாகிய கர்த்தர் உமக்குச் சொல்லியும் இருக்கிறார்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வீது அரணான ஒரு இடத்திலிருந்தான்; அப்பொழுது பெலிஸ்தரின் தாணையம் பெத்லகேமில் இ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ு பெத்லகேமின் ஒலிமுகவாசலிலிருக்கிற கிணற்றின் தண்ணீர்மேல் ஆவல்கொண்டு, என் தாகத்திற்குக் கொஞ்சம் தண்ணீர் கொண்டுவருகிறவன் யார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ு பெத்லகேமின் ஒலிமுகவாசலிலிருக்கிற கிணற்றின் தண்ணீர்மேல் ஆவல்கொண்டு, என் தாகத்திற்குக் கொஞ்சம் தண்ணீர் கொண்டுவருகிறவன் யார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 மூன்றுபேர் பெலிஸ்தரின் பாளயத்திற்குள் துணிந்து புகுந்துபோய், பெத்லகேமின் ஒலிமுகவாசலிலிருக்கிற கிணற்றிலே தண்ணீர் மொண்டு தாவீதினிடத்தில் கொண்டுவந்தார்கள்; ஆனாலும் அவன் அதைக் குடிக்க மனதில்லாமல் அதைக் கர்த்தருக்கென்று ஊற்றிப்போட்டு: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 மூன்றுபேர் பெலிஸ்தரின் பாளயத்திற்குள் துணிந்து புகுந்துபோய், பெத்லகேமின் ஒலிமுகவாசலிலிருக்கிற கிணற்றிலே தண்ணீர் மொண்டு தாவீதினிடத்தில் கொண்டுவந்தார்கள்; ஆனாலும் அவன் அதைக் குடிக்க மனதில்லாமல் அதைக் கர்த்தருக்கென்று ஊற்றிப்போட்டு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 மூன்றுபேர் பெலிஸ்தரின் பாளயத்திற்குள் துணிந்து புகுந்துபோய், பெத்லகேமின் ஒலிமுகவாசலிலிருக்கிற கிணற்றிலே தண்ணீர் மொண்டு தாவீதினிடத்தில் கொண்டுவந்தார்கள்; ஆனாலும் அவன் அதைக் குடிக்க மனதில்லாமல் அதைக் கர்த்தருக்கென்று ஊற்றிப்போட்டு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தைச் செய்யாதபடிக்கு, என் தேவன் என்னைக் காத்துக்கொள்ளக்கடவர்; தங்கள் பிராணனை எண்ணாமல் போய் அதைக் கொண்டுவந்த இந்த மனுஷரின் ரத்தத்தைக் குடிப்பேனோ என்று சொல்லி அதைக் குடிக்கமாட்டேன் என்றான்.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தைச் செய்யாதபடிக்கு, என் தேவன் என்னைக் காத்துக்கொள்ளக்கடவர்; தங்கள் பிராணனை எண்ணாமல் போய் அதைக் கொண்டுவந்த இந்த மனுஷரின் ரத்தத்தைக் குடிப்பேனோ என்று சொல்லி அதைக் குடிக்கமாட்டேன் என்றான்.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தைச் செய்யாதபடிக்கு, என் தேவன் என்னைக் காத்துக்கொள்ளக்கடவர்; தங்கள் பிராணனை எண்ணாமல் போய் அதைக் கொண்டுவந்த இந்த மனுஷரின் ரத்தத்தைக் குடிப்பேனோ என்று சொல்லி அதைக் குடிக்கமாட்டேன் என்றான்.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ென்யமீன் புத்திரரின் கிபேயா ஊரானாகிய ரிபாயின் குமாரன் இத்தாயி, பிரத்தோனியனாகிய பெனாயா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இன்னும் ராஜாவாயிருக்கும்போதே, நீர் இஸ்ரவேலை நடத்திக்கொண்டுபோய் நடத்திக்கொண்டுவருவீர்; என் ஜனமாகிய இஸ்ரவேலை நீர் மேய்த்து, என் ஜனமாகிய இஸ்ரவேலின்மேல் தலைவனாயிருப்பீர் என்று உம்முடைய தேவனாகிய கர்த்தர் உமக்குச் சொல்லியும் இருக்கிறார்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ாகாஸ் நீரோடைத் தேசத்தானாகிய ஊராயி, அர்பாத்தியனாகிய அபியேல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கரூமியனாகிய அஸ்மாவேத், சால்போனியனாகிய எலியாபா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ீசோனியனாகிய ஆசேமின் குமாரர் ஆராரியனாகிய சாகியின் குமாரன் யோனத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ாரியனாகிய சாக்காரின் குமாரன் அகியாம், ஊரின் குமாரன் எலிபால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ெகராத்தியனாகிய ஏப்பேர், பெலோனியனாகிய அகியா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மேலியனாகிய எஸ்ரோ, எஸ்பாயின் குமாரன் நாராயி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ாத்தானின் சகோதரன் யோவேல், அகரியின் குமாரன் மிப்கார்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ம்மோனியனாகிய சேலேக், செருயாவின் குமாரனாகிய யோவாபின் ஆயுததாரியான பெரோத்தியனாகிய நாராயி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்தரியனாகிய ஈரா, இத்தரியனாகிய காரெப்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ஏத்தியனாகிய உரியா, அக்லாயின் குமாரன் சாபாத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இஸ்ரவேலின் மூப்பரெல்லாரும் எப்ரோனிலே ராஜாவினிடத்தில் வந்தார்கள்; தாவீது எப்ரோனிலே கர்த்தருக்கு முன்பாக அவர்களோடு உடன்படிக்கை பண்ணிக்கொண்டபின்பு, கர்த்தர் சாமுவேலைக்கொண்டு சொன்ன வார்த்தையின்படியே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ரூபனியரின் தலைவனாகிய சீசாவின் குமாரன் அதினா என்னும் ரூபனியன்; அவனோடே முப்பதுபேர் இரு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ாகாவின் குமாரன் ஆனான், மிதினியனாகிய யோசபாத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ஸ்தரேத்தியனாகிய உசியா, ஆரோவேரியனாகிய ஓத்தாமின் குமாரர் சமாவும், யேகியேலும்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சிம்ரியின் குமாரன் எதியாயேல், தித்சியனாகிய அவன் சகோதரன் யோகா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மாகாவியரின் புத்திரன் எலியேல், எல்நாமின் குமாரர் எரிபாயும், யொசவியாவும், மோவாபியனான இத்மாவும்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மெசோபாயா ஊராராகிய எலியேலும், ஓபேதும், யாசியேலும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இஸ்ரவேலின் மூப்பரெல்லாரும் எப்ரோனிலே ராஜாவினிடத்தில் வந்தார்கள்; தாவீது எப்ரோனிலே கர்த்தருக்கு முன்பாக அவர்களோடு உடன்படிக்கை பண்ணிக்கொண்டபின்பு, கர்த்தர் சாமுவேலைக்கொண்டு சொன்ன வார்த்தையின்படியே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இஸ்ரவேலின் மூப்பரெல்லாரும் எப்ரோனிலே ராஜாவினிடத்தில் வந்தார்கள்; தாவீது எப்ரோனிலே கர்த்தருக்கு முன்பாக அவர்களோடு உடன்படிக்கை பண்ணிக்கொண்டபின்பு, கர்த்தர் சாமுவேலைக்கொண்டு சொன்ன வார்த்தையின்படியே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7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പിന്നെ ദാവീദും എല്ലായിസ്രായേലും യെബൂസ് എന്ന യെരൂശലേമിലേക്കു ചെന്നു. അവിടെ ദേശനിവാസികളായ യെബൂസ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യോവാബിന്റെ സഹോദരനായ അബീശായി മൂവരിൽ തലവനായിരുന്നു; അവൻ മുന്നൂറുപേരുടെ നേരെ കുന്തം ഓങ്ങി,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ന്നു; അതുകൊണ്ടു അവൻ ആ മൂവരിൽവെച്ചു കീർത്തിപ്രാ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െബൂസ് നിവാസികൾ ദാവീദിനോടു: നീ ഇവിടെ കടക്കയില്ല എന്നു പറഞ്ഞു; എങ്കിലും ദാവീദ് സീയോൻ കോട്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ച്ചു; അതു ആകുന്നു ദാവീദിന്റെ നഗര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ഈ മൂവരിൽ രണ്ടുപേരെക്കാൾ അധികം മാനം അവൻ പ്രാപിച്ചു അവർക്കു നായകനായ്തീർന്നു; എന്നാൽ അവൻ മറ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ൂവരോളം വരി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ദാവീദ്: ആരെങ്കിലും യെബൂസ്യരെ ആദ്യം തോല്പിച്ചാൽ അവൻ തലവനും സേനാധിപതിയും ആയിരിക്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; അങ്ങനെ സെരൂയയുടെ മകൻ യോവാബ് ആദ്യം കയറിച്ചെന്നു തലവനായിത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യിസ്രായേലെല്ലാം ഹെബ്രോനിൽ ദാവീദിന്റെ അടുക്കൽ ഒന്നിച്ചുകൂടി പറഞ്ഞതു: ഞങ്ങൾ നിന്റെ അസ്ഥ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ദാവീദ് ആ കോട്ടയിൽ പാർത്തതു കൊണ്ടു അതിന്നു ദാവീദിന്റെ നഗരം എന്നു പേര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കബ്സേലിൽ ഒരു പരാക്രമശാലിയുടെ മകനായ യെഹോയാദയുടെ മകനായ ബെനായാവും വീര്യപ്രവൃത്തികൾ ചെയ്തു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ോവാബിലെ അരീയേലിന്റെ രണ്ടു പുത്രന്മാരെ സംഹരിച്ചതല്ലാതെ ഹിമകാലത്തു ഒരു ഗുഹയിൽ ചെന്നു ഒരു സിംഹ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പിന്നെ അവൻ നഗരത്തെ മില്ലോ തുടങ്ങി ചുറ്റും പണിതു ഉറപ്പിച്ചു; നഗരത്തിന്റെ ശേഷമുള്ള ഭാഗം യോവാബ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ുതീ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ൻ അഞ്ചുമുഴം പൊക്കമുള്ള ദീർഘകായനായോരു മിസ്രയീമ്യനെയും സംഹരിച്ചു; ആ മിസ്രയീമ്യന്റ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െയ്ത്തുകാരന്റെ പടപ്പുതടിപോലെ ഒരു കുന്തം ഉണ്ടായിരുന്നു; ഇവനോ ഒരു വടിയുംകൊണ്ടു അവന്റെ അടുക്കൽ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മ്യന്റെ കയ്യിൽനിന്നു കുന്തം പിടിച്ചു പറിച്ചു കുന്തംകൊണ്ടു അവനെ 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സൈന്യങ്ങളുടെ യഹോവ തന്നോടുകൂടെ ഉണ്ടായിരുന്നതിനാൽ ദാവീദ് മേല്ക്കുമേൽ പ്രബലനായിത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ംസവും അ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ഇവ യെഹോയാദയുടെ മകനായ ബെനായാവു ചെയ്തു, മൂന്നു വീരന്മാരിൽവെച്ചു കീർത്തി പ്രാ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ദാവീദിന്നു ഉണ്ടായിരുന്ന പ്രധാന വീരന്മാർ ആവിതു: യിസ്രായേലിനെക്കുറിച്ചുള്ള യഹോവയുടെ വചനപ്ര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രാജാവാക്കേണ്ടതിന്നു അവർ എല്ലായിസ്രായേലുമായി രാജത്വം സംബന്ധിച്ചു അവന്റെ പക്ഷം മുറുകെ 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ൻ മുപ്പതു പേരിലും മാനമേറിയവനായിരുന്നു; എങ്കിലും മറ്റേ മൂവരോളം വരികയില്ല. ദാവീദ്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കമ്പടിനായകന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ദാവീദിന്നുണ്ടായിരുന്ന വീരന്മാരുടെ സംഖ്യയാവിതു: മുപ്പതുപേരിൽ പ്രധാനിയായി ഒരു ഹഖമോന്യന്റ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ശോബെയാം; അവൻ മുന്നൂറുപേരുടെ നേരെ കുന്തം ഓങ്ങി ഒരേ സമയത്തു അവരെ 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സൈന്യത്തിലെ വീരന്മാരോ യോവാബിന്റെ സഹോദരനായ അസാഹേൽ, ബേത്ത്ളേഹെമ്യനായ ദോദോവിന്റെ മകൻ എൽഹാനാ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ന്റെ ശേഷം അഹോഹ്യനായ ദോദോവിന്റെ മകൻ എലെയാസാർ; അവൻ മൂന്നു വീരന്മാരിൽ ഒരുത്തൻ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ഹരോർയ്യനായ ശമ്മോത്ത്, പെലോന്യനായ ഹേലെസ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മുമ്പെ ശൌൽ രാജാവായിരുന്ന കാലത്തും നീയായിരുന്നു നായകനായി യിസ്രായേലിനെ നടത്തിയതു: നീ എന്റെ ജന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ഫെലിസ്ത്യർ പസ്-ദമ്മീമിൽ യുദ്ധത്തിന്നു കൂടിയപ്പോൾ അവൻ അവിടെ ദാവീദിനോടു കൂടെ ഉണ്ടായിരുന്നു.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വം നിറഞ്ഞ ഒരു വയൽ ഉണ്ടായിരുന്നു; പടജ്ജനം ഫെലിസ്ത്യരുടെ മുമ്പിൽനിന്നു ഓട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തെക്കോവ്യനായ ഇക്കേശിന്റെ മകൻ ഈരാ, അനാഥോത്യനായ അബീയേസേ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ാൽ അവർ ആ വയലിന്റെ മദ്ധ്യേ നിന്നു അതിനെ കാത്തു ഫെലിസ്ത്യരെ വെട്ടിക്കളഞ്ഞു; യഹോവ അ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ലിയോരു ജയം നല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ഹൂശാത്യനായ സിബെഖായി, അഹോഹ്യനായ ഈലായി, നെതോഫാത്യനായ മഹര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ഒരിക്കൽ ഫെലിസ്ത്യരുടെ സൈന്യം രെഫയീംതാഴ്വരയിൽ പാളയമിറങ്ങിയിരിക്കുമ്പോൾ മുപ്പതു തലവന്മാ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ൂന്നുപേർ പാറയിങ്കൽ അദുല്ലാംഗുഹയിൽ ദാവീദിന്റെ അടുക്കൽ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നെതോഫാത്യനായ ബാനയുടെ മകൻ ഹേലെദ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ന്നു ദാവീദ് ദുർഗ്ഗത്തിൽ ആയിരുന്നു; ഫെലിസ്ത്യർക്കു അക്കാലത്തു ബേത്ത്ളേഹെമിൽ ഒരു കാവൽപ്പട്ട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െ മേയ്ക്കയും എന്റെ ജനമായ യിസ്രായേലിന്നു പ്രഭുവായിരിക്കയും ചെയ്യുമെന്നു നിന്റെ ദൈവമായ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ബേത്ത്ളേഹെംപട്ടണവാതിൽക്കലെ കിണറ്റിൽനിന്നു വെള്ളം എനിക്കു കുടിപ്പാൻ ആർ കൊണ്ടുവന്നു തര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് ആർത്തിപൂണ്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ോൾ ആ മൂന്നു പേരും ഫെലിസ്ത്യരുടെ പാളയത്തിൽകൂടി കടന്നുചെന്നു ബേത്ത്ളേഹെംപട്ടണവാതിൽക്ക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ണറ്റിൽനിന്നു വെള്ളംകോരി ദാവീദിന്റെ അടുക്കൽ കൊണ്ടുവന്നു; ദാവീദോ അതു കുടിപ്പാൻ മനസ്സില്ല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െക്കു നിവേദിച്ചു ഒഴ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ഇതു ചെയ്‍വാൻ എന്റെ ദൈവം എനിക്കു സംഗതി വരുത്തരുതേ; തങ്ങളുടെ പ്രാണനെ ഉപേക്ഷിച്ചു പോയ പുരുഷ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ക്തം ഞാൻ കുടിക്കയോ? അവർ തങ്ങളുടെ പ്രാണനെ ഉപേക്ഷിച്ചല്ലോ അതു കൊണ്ടുവന്നിരിക്കുന്നതു എന്നു പറഞ്ഞ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കൊണ്ടു അവന്നു അതു കുടിപ്പാൻ മനസ്സായില്ല; ഇതാകുന്നു ഈ മൂന്നു വീരന്മാർ ചെയ്ത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ബെന്യാമീന്യരുടെ ഗിബെയയിൽ നിന്നുള്ള രീബായിയുടെ മകൻ ഈഥായി, പരാഥോന്യനായ ബെനായാവ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ോടു അരുളിച്ചെയ്തിട്ടുമു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നഹലേഗാശിൽ നിന്നുള്ള ഹൂരായി, അർബ്ബാത്യനായ അബീയേ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ബഹരൂമ്യനായ അസ്മാവെത്ത്, ശയൽബോന്യനായ എല്യഹ്ബ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ഗീസോന്യനായ ഹശേമിന്റെ പുത്രന്മാർ, ഹരാർയ്യനായ ശാഗേയുടെ മകൻ യോനാഥാ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ഹരാർയ്യനായ സാഖാരിന്റെ മകൻ അഹീയാം, ഊരിന്റെ മകൻ എലീഫാ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മെഖേരാത്യനായ ഹേഫെർ, പെലോന്യനായ അഹീയാവു, കർമ്മേല്യനായ ഹെസ്ര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എസ്ബായിയുടെ മകൻ നയര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നാഥാന്റെ സഹോദരൻ യോവേൽ, ഹഗ്രിയുടെ മകൻ മിബ്ഹാ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അമ്മോന്യനായ സേലെക്, സെരൂയയുടെ മകനായ യോവാബിന്റെ ആയുധവാഹകനായ ബെരോത്യൻ നഹ്ര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യിത്രീയനായ ഈരാ, യിത്രീയനായ ഗാരേബ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ഹിത്യനായ ഊരീയാവു, അഹ്ളായിയുടെ മകൻ സാബാദ്, രൂബേന്യരുടെ സേനാപത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ഇങ്ങനെ യിസ്രായേൽമൂപ്പന്മാരൊക്കെയും ഹെബ്രോനിൽ രാജാവിന്റെ അടുക്കൽ വന്നു; ദാവീദ് ഹെബ്രോനിൽ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മുപ്പതുപേർ അകമ്പടിയുള്ളവനുമായി രൂബേന്യനായ ശീസയുടെ മകൻ അദീന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മയഖയുടെ മകൻ ഹാനാൻ, മിത്ന്യനായ യോശാഫാത്ത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അസ്തെരാത്യനായ ഉസ്സീയാവു, അരോവേർയ്യനായ ഹോഥാമിന്റെ പുത്രന്മാരയ ശാമ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യെയീയേൽ, ശിമ്രിയുടെ മകനായ യെദീയയേൽ തീസ്യനായി അവന്റെ സഹോദരനായ യോഹാ, മഹവ്യനായ എലീയേ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എൽനാമിന്റെ പുത്രന്മാരായ യെരീബായി, യോശവ്യാവു, മോവാബ്യൻ യിത്തമ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എലീയേൽ, ഓബേദ്, മെസോബ്യനായ യാസീയേൽ എന്നിവർ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യുടെ സന്നിധിയിൽ അവരോടു ഉടമ്പടി ചെയ്തു; ശമൂവേൽമുഖാന്തരം യഹോവ അരുളിച്ചെയ്തതു പോലെ അവർ ദാവീദ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നു രാജാവായിട്ടു അഭിഷേക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2026-08-01T13:30:12Z</dcterms:created>
  <dcterms:modified xsi:type="dcterms:W3CDTF">2026-08-01T13:30:12Z</dcterms:modified>
  <dc:title>1 நாளாகமம்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