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ுகத்தண்ட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ைவிலான் குஞ்சுக்கு கூ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மியக் கூடார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நாளைப் பார்க்க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ஆலய வாசல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ருக்கும் நாள் நல்ல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தங்கும் உள்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ஜீவனுள்ள தேவால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பரிசுத்தர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தேவ ஆல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துதிப்பதும் கீர்த்த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்ணுவதும் எவ்வளவு நல்ல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ாவே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ஸ்தலங்கள் எவ்வள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யும் இன்பமானவ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ீடங்களண்ட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ான் குருவிக்கு வீ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2026-07-30T13:29:35Z</dcterms:created>
  <dcterms:modified xsi:type="dcterms:W3CDTF">2026-07-30T13:29:35Z</dcterms:modified>
  <dc:title>துதிப் பாடல்கள் : 1029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