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00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விட்டு எடுபடா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ல பங்கு நீர்தான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ுகையில் எடுத்துக் கொள்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ூடவே வைத்துக் கொள்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ளையான சேற்றினி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க்கி எடுத்த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நாமம் உயிர்த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விருப்பம் செய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டி நான் பா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 சொல்லி நான் துதிப்பேன் -உம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த்தம் சிந்தி மீட்ட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க்கம் நிறைந்த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ிஷேகித்து அணைப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றுதல் நாயக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பாதம் அமர்ந்திரு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யாமல் முத்தம் செய்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2026-09-08T10:36:14Z</dcterms:created>
  <dcterms:modified xsi:type="dcterms:W3CDTF">2026-09-08T10:36:14Z</dcterms:modified>
  <dc:title>துதிப் பாடல்கள் : 843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