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ious Spirit, Holy Ghost, 
Taught by Thee, we covet most 
Of Thy gifts at Pentecost, 
Holy, heavenly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ve is kind, and suffers long; 
Love is meek, and thinks no wrong; 
Love, than death itself more strong ; 
Give us heavenly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ophecy will fade away, 
Melting in the light of day; 
Love will ever with us stay : 
Give us heavenly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th will vanish into sight ; 
Hope be emptied in delight; 
Love in heaven will shine more bright ; 
Give us heavenly l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aith and hope and love we see 
Joining hand in hand agree ; 
But the greatest of the three, 
And the best, is lov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From the overshadowing 
Of Thy gold and silver wing, 
Shed on us, who to Thee sing, 
Holy, heavenly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2026-09-14T09:17:13Z</dcterms:created>
  <dcterms:modified xsi:type="dcterms:W3CDTF">2026-09-14T09:17:13Z</dcterms:modified>
  <dc:title>Hymn : 662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