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ொய்யாணையிடுகிற வார்த்தைகளைச் சொல்லி, உடன்படிக்கை பண்ணிக்கொண்டார்கள்; ஆகையால் வயல்வெளியின் படைச்சால்களில் விஷப்பூண்டுகளைப்போல நியாயத்தீர்ப்பு முளை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ின் குடிகள் பெத்தாவேனிலுள்ள கன்றுக்குட்டியினிமித்தம் பயம் அடைவார்கள்; அதற்காகக் களிகூர்ந்த அதின் ஜனமும், அதின் பூசாசாரிகளும் அதின் மகிமை அதைவிட்டு நீங்கிப்போயிற்றென்று அதற்காகத் துக்கங்கொண்டாட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ின் குடிகள் பெத்தாவேனிலுள்ள கன்றுக்குட்டியினிமித்தம் பயம் அடைவார்கள்; அதற்காகக் களிகூர்ந்த அதின் ஜனமும், அதின் பூசாசாரிகளும் அதின் மகிமை அதைவிட்டு நீங்கிப்போயிற்றென்று அதற்காகத் துக்கங்கொண்டாட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ின் குடிகள் பெத்தாவேனிலுள்ள கன்றுக்குட்டியினிமித்தம் பயம் அடைவார்கள்; அதற்காகக் களிகூர்ந்த அதின் ஜனமும், அதின் பூசாசாரிகளும் அதின் மகிமை அதைவிட்டு நீங்கிப்போயிற்றென்று அதற்காகத் துக்கங்கொண்டாட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அசீரியாவிலே யாரேப் ராஜாவுக்குக் காணிக்கையாகக் கொண்டுபோகப்படும்; எப்பிராயீம் இலச்சையடைவான்; இஸ்ரவேல் தன் ஆலோசனையினாலே வெட்கப்படு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அசீரியாவிலே யாரேப் ராஜாவுக்குக் காணிக்கையாகக் கொண்டுபோகப்படும்; எப்பிராயீம் இலச்சையடைவான்; இஸ்ரவேல் தன் ஆலோசனையினாலே வெட்கப்படு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மாரியாவின் ராஜா தண்ணீரின்மேலிருக்கிற நுரையைப்போல் அழிந்துபோ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ுடைய பாவமாகிய ஆபேனின் மேடைகள் அழிக்கப்படும்; முட்செடிகளும் முட்பூண்டுகளும் அவர்கள் பலிபீடங்களின்மேல் முளைக்கும்; பர்வதங்களைப்பார்த்து எங்களை மூடுங்கள் என்றும், குன்றுகளைப்பார்த்து எங்கள்மேல் விழுங்கள் என்றும் சொல்ல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ுடைய பாவமாகிய ஆபேனின் மேடைகள் அழிக்கப்படும்; முட்செடிகளும் முட்பூண்டுகளும் அவர்கள் பலிபீடங்களின்மேல் முளைக்கும்; பர்வதங்களைப்பார்த்து எங்களை மூடுங்கள் என்றும், குன்றுகளைப்பார்த்து எங்கள்மேல் விழுங்கள் என்றும் சொல்ல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ுடைய பாவமாகிய ஆபேனின் மேடைகள் அழிக்கப்படும்; முட்செடிகளும் முட்பூண்டுகளும் அவர்கள் பலிபீடங்களின்மேல் முளைக்கும்; பர்வதங்களைப்பார்த்து எங்களை மூடுங்கள் என்றும், குன்றுகளைப்பார்த்து எங்கள்மேல் விழுங்கள் என்றும் சொல்ல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லனற்ற திராட்சச்செடி, அது தனக்குத்தானே கனிகொடுக்கிறது; அவன் தன் கனியின் திரளுக்குச் சரியாய்ப் பலிபீடங்களைத் திரளாக்குகிறான்; தங்கள் தேசத்தின் செழிப்புக்குச் சரியாய்ச் சிறப்பான படங்களைச் சிலைகளைச் செய்கி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கிபியாவின் நாட்கள்முதல் பாவஞ்செய்துவந்தாய்; கிபியாவிலே அக்கிரமக்காரர்மேல் வந்த யுத்தம் தங்களைக் கிட்டுவதில்லையென்று அந்த நிலையிலே நிற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கிபியாவின் நாட்கள்முதல் பாவஞ்செய்துவந்தாய்; கிபியாவிலே அக்கிரமக்காரர்மேல் வந்த யுத்தம் தங்களைக் கிட்டுவதில்லையென்று அந்த நிலையிலே நிற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அவர்களைத் தண்டிக்க விரும்புகிறேன். அவர்கள் செய்த இரண்டுவித பாவங்களினிமித்தம் கட்டப்படும்போது, ஜனங்கள் அவர்களுக்கு விரோதமாய்க் கூட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அவர்களைத் தண்டிக்க விரும்புகிறேன். அவர்கள் செய்த இரண்டுவித பாவங்களினிமித்தம் கட்டப்படும்போது, ஜனங்கள் அவர்களுக்கு விரோதமாய்க் கூட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நன்றாய்ப் பழக்கப்பட்டுப் போரடிக்க விரும்புகிற கடாரியாயிருக்கிறான்; ஆனாலும் நான் அவன் அழகான கழுத்தின்மேல் நுகத்தடியை வைப்பேன், எப்பிராயீமை ஏர்பூட்டி ஓட்டுவேன்; யூதா உழுவான், யாக்கோபு அவனுக்குப் பரம்படிப்ப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நன்றாய்ப் பழக்கப்பட்டுப் போரடிக்க விரும்புகிற கடாரியாயிருக்கிறான்; ஆனாலும் நான் அவன் அழகான கழுத்தின்மேல் நுகத்தடியை வைப்பேன், எப்பிராயீமை ஏர்பூட்டி ஓட்டுவேன்; யூதா உழுவான், யாக்கோபு அவனுக்குப் பரம்படி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நீதிக்கென்று விதைவிதையுங்கள்; தயவுக்கொத்ததாய் அறுப்பு அறுங்கள்; உங்கள் தரிசு நிலத்தைப் பண்படுத்துங்கள்; கர்த்தர் வந்து உங்கள்மேல் நீதியை வருஷிக்கப்பண்ணுமட்டும், அவரைத் தேடக் காலம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நீதிக்கென்று விதைவிதையுங்கள்; தயவுக்கொத்ததாய் அறுப்பு அறுங்கள்; உங்கள் தரிசு நிலத்தைப் பண்படுத்துங்கள்; கர்த்தர் வந்து உங்கள்மேல் நீதியை வருஷிக்கப்பண்ணுமட்டும், அவரைத் தேடக் கால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ியாயத்தை உழுதீர்கள், தீவினையை அறுத்தீர்கள்; பொய்யின் கனிகளைப் புசித்தீர்கள்; உங்கள் வழியையும் உங்கள் பராக்கிரமசாலிகளின் திரளையும் நம்பின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ியாயத்தை உழுதீர்கள், தீவினையை அறுத்தீர்கள்; பொய்யின் கனிகளைப் புசித்தீர்கள்; உங்கள் வழியையும் உங்கள் பராக்கிரமசாலிகளின் திரளையும் நம்பின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லனற்ற திராட்சச்செடி, அது தனக்குத்தானே கனிகொடுக்கிறது; அவன் தன் கனியின் திரளுக்குச் சரியாய்ப் பலிபீடங்களைத் திரளாக்குகிறான்; தங்கள் தேசத்தின் செழிப்புக்குச் சரியாய்ச் சிறப்பான படங்களைச் சிலைகளைச் செய்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உங்கள் ஜனங்களுக்குள் அமளி எழும்பும்; பிள்ளைகளின்மேல் தாய் மோதியடிக்கப்பட்ட யுத்தநாளிலே பெத்தார்பேலை சல்மான் அழித்ததுபோல, உங்கள் எல்லா அரண்களும் அழிக்கப்ப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உங்கள் ஜனங்களுக்குள் அமளி எழும்பும்; பிள்ளைகளின்மேல் தாய் மோதியடிக்கப்பட்ட யுத்தநாளிலே பெத்தார்பேலை சல்மான் அழித்ததுபோல, உங்கள் எல்லா அரண்களும் அழிக்க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கொடிய பொல்லாப்பினால் பெத்தேல் இப்படிப்பட்தை உங்களுக்குச் செய்யும்; அதிகாலமே இஸ்ரவேலின் ராஜா முற்றிலும் சங்கரிக்கப்படு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கொடிய பொல்லாப்பினால் பெத்தேல் இப்படிப்பட்தை உங்களுக்குச் செய்யும்; அதிகாலமே இஸ்ரவேலின் ராஜா முற்றிலும் சங்கரிக்கப்பட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லனற்ற திராட்சச்செடி, அது தனக்குத்தானே கனிகொடுக்கிறது; அவன் தன் கனியின் திரளுக்குச் சரியாய்ப் பலிபீடங்களைத் திரளாக்குகிறான்; தங்கள் தேசத்தின் செழிப்புக்குச் சரியாய்ச் சிறப்பான படங்களைச் சிலைகளைச் செய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இருதயம் பிரிக்கப்பட்டிருக்கிறது; இப்போதும் குற்றஞ்சுமத்தப்படுவார்கள்; அவர்கள் பலிபீடங்களை இடித்து, அவர்கள் சிலைகளை நாசமாக்க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இருதயம் பிரிக்கப்பட்டிருக்கிறது; இப்போதும் குற்றஞ்சுமத்தப்படுவார்கள்; அவர்கள் பலிபீடங்களை இடித்து, அவர்கள் சிலைகளை நாசமாக்க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கர்த்தருக்குப் பயப்படாமற்போனபடியினால் நமக்கு ராஜா இல்லை; ராஜா இருந்தாலும் நமக்காக என்ன செய்வான் என்று இனிச் சொல்ல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கர்த்தருக்குப் பயப்படாமற்போனபடியினால் நமக்கு ராஜா இல்லை; ராஜா இருந்தாலும் நமக்காக என்ன செய்வான் என்று இனிச் சொல்ல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ொய்யாணையிடுகிற வார்த்தைகளைச் சொல்லி, உடன்படிக்கை பண்ணிக்கொண்டார்கள்; ஆகையால் வயல்வெளியின் படைச்சால்களில் விஷப்பூண்டுகளைப்போல நியாயத்தீர்ப்பு முளை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mlock in the furrows of the fie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inhabitants of Samaria shall fear because of the calves of Bethaven: for the people there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mourn over it, and the priests thereof that rejoiced on it, for the glory thereof, because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departed from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t shall be also carried unto Assyria for a present to king Jareb: Ephraim shall receive sha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srael shall be ashamed of his own couns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s for Samaria, her king is cut off as the foam upon the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high places also of Aven, the sin of Israel, shall be destroyed: the thorn and the thist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come up on their altars; and they shall say to the mountains, Cover us; and to the hills, F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srael is an empty vine, he brings forth fruit unto himself: according to the multitude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O Israel, you have sinned from the days of Gibeah: there they stood: the battle in Gibeah again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ildren of iniquity did not overtak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t is in my desire that I should chastise them; and the people shall be gathered against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ey shall bind themselves in their two furro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Ephraim is as an heifer that is taught, and loves to tread out the corn; but I passed o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her fair neck: I will make Ephraim to ride; Judah shall plow, and Jacob shall break his clo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ow to yourselves in righteousness, reap in mercy; break up your fallow ground: for it is ti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seek the LORD, till he comes and rain righteousness upo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ll of you have plowed wickedness, all of you have reaped iniquity; all of you have eat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uit of lies: because you did trust in your way, in the multitude of your mighty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uit he has increased the altars; according to the goodness of his land they have made good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refore shall a tumult arise among your people, and all your fortresses shall be spoiled,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man spoiled Betharbel in the day of battle: the mother was dashed in pieces upon her child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o shall Bethel do unto you because of your great wickedness: in a morning shall the k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utterly be cut of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mag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ir heart is divided; now shall they be found faulty: he shall break down their altars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poil their imag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now they shall say, We have no king, because we feared not the LORD; what then should a k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to u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y have spoken words, swearing falsely in making a covenant: thus judgment springs up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2026-09-05T21:50:18Z</dcterms:created>
  <dcterms:modified xsi:type="dcterms:W3CDTF">2026-09-05T21:50:18Z</dcterms:modified>
  <dc:title>Hosea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