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hold, the Easter-tide is here,
With Easter joy and bloom:
Behold, the stone is rolled away,
To show a conquered tomb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risen, as He said—
Risen in triumph from the grave I
Rejoice and sing on this Easter-tide—
Jesus is risen, mighty to save I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hold, the vestures of the dead,
All folded back with care:
Behold, the dark and vacant tomb,
For Jesus is not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hold, He walks the earth again,
Exalted in His love:
Behold, the glory on His brow,
Reflected from abo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hold, the Easter-tide is here,
With Easter song and word:
Behold, amid these Easter gifts,
The triumph of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2026-07-31T14:00:44Z</dcterms:created>
  <dcterms:modified xsi:type="dcterms:W3CDTF">2026-07-31T14:00:44Z</dcterms:modified>
  <dc:title>Hymn : 146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