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2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தாண்டி ஓடிட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க்கை அடைய கிருபையும் கொடு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நிழலானீர் எனது துணைய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அணுகா வாழ்வை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சகிக்க பெலனும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வாழ்வானீர் எனது பெலன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ிக்க செய்தீர் உமக்காக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ிகளை தகர்த்தீர் எமக்காக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ஜெயமும் நீர் எனது அரண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என்றும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ளவும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ம் உண்ம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 சத்தத்த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த்தாள ஓச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வாரத்தோடும்ம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2026-07-30T15:05:53Z</dcterms:created>
  <dcterms:modified xsi:type="dcterms:W3CDTF">2026-07-30T15:05:53Z</dcterms:modified>
  <dc:title>துதிப் பாடல்கள் : 694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