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4309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டைகள் தாண்டி ஓடிடச் செய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லக்கை அடைய கிருபையும் கொடுத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து நிழலானீர் எனது துணையான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ம் அணுகா வாழ்வை தந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டுகள் சகிக்க பெலனும் தந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து வாழ்வானீர் எனது பெலனான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திக்க செய்தீர் உமக்காகத்தா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திகளை தகர்த்தீர் எமக்காகத்தா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து ஜெயமும் நீர் எனது அரணும் ந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என்றும் துத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ள்ளளவும் துத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ோடும் உண்மையோ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துத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ெம்பீர சத்தத்தோ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ைத்தாள ஓசையோ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வாரத்தோடும்மை துத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அல்லேலூ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2">
  <a:themeElements>
    <a:clrScheme name="Theme5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2026-09-16T02:47:00Z</dcterms:created>
  <dcterms:modified xsi:type="dcterms:W3CDTF">2026-09-16T02:47:00Z</dcterms:modified>
  <dc:title>துதிப் பாடல்கள் : 694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