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யங்காலமானபோது, அவர் நகரத்திலிருந்து புறப்பட்டுப்போ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ுநாள் காலையிலே அவர்கள் அவ்வழியாய்ப் போகும்போது, அந்த அத்திமரம் வேரோடே பட்டுப்போயிருக்கிறதைக் க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ேதுரு நினைவுகூர்ந்து அவரை நோக்கி: ரபீ, இதோ, நீர் சபித்த அத்திமரம் பட்டுப்போயிற்ற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ேதுரு நினைவுகூர்ந்து அவரை நோக்கி: ரபீ, இதோ, நீர் சபித்த அத்திமரம் பட்டுப்போயிற்று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ை நோக்கி: தேவனிடத்தில் விசுவாசமுள்ளவர்களாயி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னாகிலும் இந்த மலையைப் பார்த்து: நீ பெயர்ந்து, சமுத்திரத்திலே தள்ளுண்டுபோ என்று சொல்லி, தான் சொன்னபடியே நடக்கும் என்று தன் இருதயத்தில் சந்தேகப்படாமல் விசுவாசித்தால், அவன் சொன்னபடியே ஆக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னாகிலும் இந்த மலையைப் பார்த்து: நீ பெயர்ந்து, சமுத்திரத்திலே தள்ளுண்டுபோ என்று சொல்லி, தான் சொன்னபடியே நடக்கும் என்று தன் இருதயத்தில் சந்தேகப்படாமல் விசுவாசித்தால், அவன் சொன்னபடியே ஆக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நீங்கள் நின்று ஜெபம்பண்ணும்போது எவைகளை கேட்டுக்கொள்வீர்களோ, அவைகளைப் பெற்றுகொள்வோம் என்று விசுவாசியுங்கள், அப்பொழுது அவைகள் உங்களுக்கு உண்டாகும் என்று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நீங்கள் நின்று ஜெபம்பண்ணும்போது எவைகளை கேட்டுக்கொள்வீர்களோ, அவைகளைப் பெற்றுகொள்வோம் என்று விசுவாசியுங்கள், அப்பொழுது அவைகள் உங்களுக்கு உண்டாகும் என்று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ஜெபம்பண்ணும்போது, ஒருவன்பேரில் உங்களுக்கு யாதொரு குறை உண்டாயிருக்குமானால், பரலோகத்திலிருக்கிற உங்கள் பிதா உங்கள் தப்பிதங்களை உங்களுக்கு மன்னிக்கும்படி, அந்தக் குறையை அவனுக்கு மன்னிய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யேசு அதைப்பார்த்து: இதுமுதல் ஒருக்காலும் ஒருவனும் உன்னிடத்தில் கனியைப் புசியாதிருக்கடவன் என்றார்; அதை அவருடைய சீஷர்கள் கே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ஜெபம்பண்ணும்போது, ஒருவன்பேரில் உங்களுக்கு யாதொரு குறை உண்டாயிருக்குமானால், பரலோகத்திலிருக்கிற உங்கள் பிதா உங்கள் தப்பிதங்களை உங்களுக்கு மன்னிக்கும்படி, அந்தக் குறையை அவனுக்கு மன்னிய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மன்னியாதிருப்பீர்களானால், பரலோகத்திலிருக்கிற உங்கள் பிதாவும் உங்கள் தப்பிதங்களை மன்னியாதிருப்பார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 பெத்தானியா என்னும் ஊர்களுக்கு வந்தபோது, அவர் தம்முடைய சீஷர்களில் இரண்டுபேரை நோக்கி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 பெத்தானியா என்னும் ஊர்களுக்கு வந்தபோது, அவர் தம்முடைய சீஷர்களில் இரண்டுபேரை நோக்கி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மறுபடியும் எருசலேமுக்கு வந்தார்கள். அவர் தேவாலயத்திலே உலாவிக்கொண்டிருக்கையில், பிரதான ஆசாரியரும் வேதபாரகரும் மூப்பரும் அவரிடத்தில் வந்து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மறுபடியும் எருசலேமுக்கு வந்தார்கள். அவர் தேவாலயத்திலே உலாவிக்கொண்டிருக்கையில், பிரதான ஆசாரியரும் வேதபாரகரும் மூப்பரும் அவரிடத்தில் வந்த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யிருக்கிற கிராமத்துக்குப் போங்கள்; அதில் பிரவேசித்தவுடனே, மனுஷர் ஒருவரும் ஒருக்காலும் ஏறியிராத ஒரு கழுதைக்குட்டி கட்டியிருக்கக் காண்பீர்கள், அதை அவிழ்த்துக் கொண்டுவா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யிருக்கிற கிராமத்துக்குப் போங்கள்; அதில் பிரவேசித்தவுடனே, மனுஷர் ஒருவரும் ஒருக்காலும் ஏறியிராத ஒரு கழுதைக்குட்டி கட்டியிருக்கக் காண்பீர்கள், அதை அவிழ்த்துக் கொண்டுவா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எந்த அதிகாரத்தினால் இவைகளைச் செய்கிறீர்? இவைகளைச் செய்கிறதற்கு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பிரதியுத்தரமாக: நானும் உங்களிடத்தில் ஒரு காரியத்தைக் கேட்கிறேன், நீங்கள் எனக்கு உத்தரவு சொல்லுங்கள், அப்பொழுது, நானும் இன்ன அதிகாரத்தினாலே இவைகளைச் செய்கிறேனென்று உங்களுக்குச் சொல்ல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ருசலேமுக்கு வந்தார்கள். இயேசு தேவாலயத்தில் பிரவேசித்து, ஆலயத்தில் விற்கிறவர்களையும் கொள்ளுகிறவர்களையும் துரத்திவிட்டு, காசுக்காரருடைய பலகைகளையும், புறா விற்கிறவர்களுடைய ஆசனங்களையும் கவிழ்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பிரதியுத்தரமாக: நானும் உங்களிடத்தில் ஒரு காரியத்தைக் கேட்கிறேன், நீங்கள் எனக்கு உத்தரவு சொல்லுங்கள், அப்பொழுது, நானும் இன்ன அதிகாரத்தினாலே இவைகளைச் செய்கிறேனென்று உங்களுக்குச் சொல்ல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் இப்படிச்செய்கிறீர்கள் என்று ஒருவன் உங்களிடத்தில் கேட்டால்: இது ஆண்டவருக்கு வேண்டுமென்று சொல்லுங்கள்; உடனே அதை இவ்விடத்திற்கு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் இப்படிச்செய்கிறீர்கள் என்று ஒருவன் உங்களிடத்தில் கேட்டால்: இது ஆண்டவருக்கு வேண்டுமென்று சொல்லுங்கள்; உடனே அதை இவ்விடத்திற்கு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ோய், வெளியே இருவழிச்சந்தியில் ஒரு வாசலருகே கட்டியிருந்த அந்தக் குட்டியைக்கண்டு, அதை அவிழ்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ன் கொடுத்த ஸ்நானம் தேவனால் உண்டாயிற்றோ, மனுஷரால் உண்டாயிற்றோ, எனக்கு உத்தரவு சொல்லுங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ங்கே நின்றவர்களில் சிலர்: நீங்கள் குட்டியை அவிழ்க்கிறது என்னவெ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ங்கே நின்றவர்களில் சிலர்: நீங்கள் குட்டியை அவிழ்க்கிறது என்னவெ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தேவனால் உண்டாயிற்றென்று சொல்வோமானால், பின்னை ஏன் அவனை விசுவாசிக்கவில்லையென்று கேட்பார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தேவனால் உண்டாயிற்றென்று சொல்வோமானால், பின்னை ஏன் அவனை விசுவாசிக்கவில்லையென்று கேட்பார்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கற்பித்தபடியே அவர்களுக்கு உத்தரவு சொன்னார்கள். அப்பொழுது அவர்களைப் போகவி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ருசலேமுக்கு வந்தார்கள். இயேசு தேவாலயத்தில் பிரவேசித்து, ஆலயத்தில் விற்கிறவர்களையும் கொள்ளுகிறவர்களையும் துரத்திவிட்டு, காசுக்காரருடைய பலகைகளையும், புறா விற்கிறவர்களுடைய ஆசனங்களையும் கவிழ்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ால் உண்டாயிற்றென்று சொல்வோமானால், ஜனங்களுக்குப் பயப்படவேண்டியதாயிருக்கும், எல்லாரும் யோவானை மெய்யாகத் தீர்க்கத்தரிசி என்று எண்ணுகிறார்களே என்று தங்களுக்குள்ளே ஆலோசனைபண்ண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ால் உண்டாயிற்றென்று சொல்வோமானால், ஜனங்களுக்குப் பயப்படவேண்டியதாயிருக்கும், எல்லாரும் யோவானை மெய்யாகத் தீர்க்கத்தரிசி என்று எண்ணுகிறார்களே என்று தங்களுக்குள்ளே ஆலோசனைபண்ண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ுக்குப் பிரதியுத்தரமாக: எங்களுக்குத் தெரியாது என்றார்கள். அப்பொழுது, இயேசு: நானும் இன்ன அதிகாரத்தினாலே இவைகளைச் செய்கிறேன் என்று உங்களுக்குச் சொல்ல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ுக்குப் பிரதியுத்தரமாக: எங்களுக்குத் தெரியாது என்றார்கள். அப்பொழுது, இயேசு: நானும் இன்ன அதிகாரத்தினாலே இவைகளைச் செய்கிறேன் என்று உங்களுக்குச் சொல்லேன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ந்தக் குட்டியை இயேசுவினிடத்தில் கொண்டுவந்து, அதின் மேல் தங்கள் வஸ்திரங்களைப் போட்டார்கள்; அவர் அதின்மேல் ஏறிப்போ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ர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்: ஓசன்னா! கர்த்தரின் நாமத்தினாலே வருகிறவர் ஸ்தோத்திரிக்கப்பட்டவர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்: ஓசன்னா! கர்த்தரின் நாமத்தினாலே வருகிறவர் ஸ்தோத்திரிக்கப்பட்டவர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ன் நாமத்தினாலே வருகிற நம்முடைய பிதாவாகிய தாவீதின் ராஜ்யம் ஆசீர்வதிக்கப்படுவதாக;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இயேசு எருசலேமுக்கு வந்து, தேவாலயத்தில் பிரவேசித்து, எல்லாவற்றையும் சுற்றிப்பார்த்து: சாயங்காலமானபோது, பன்னிருவரோடுங்கூடப் பெத்தானியாவுக்குப் போன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தேவாலயத்தின் வழியாக யாதொரு பண்டத்தையும் கொண்டுபோகவிடாமல்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இயேசு எருசலேமுக்கு வந்து, தேவாலயத்தில் பிரவேசித்து, எல்லாவற்றையும் சுற்றிப்பார்த்து: சாயங்காலமானபோது, பன்னிருவரோடுங்கூடப் பெத்தானியாவுக்குப் போன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ிலே அவர்கள் பெத்தானியாவிலிருந்து புறப்பட்டுவருகையில், அவருக்குப் பசியுண்டா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லைகளுள்ள ஒரு அத்திமரத்தைத் தூரத்திலே கண்டு, அதில் ஏதாகிலும் அகப்படுமோ என்று பார்க்கவந்தார். அத்திப்பழக்காலமாயிராதபடியால், அவர் அதினிடத்தில் வந்தபோது இலைகளையல்லாமல், வேறொன்றையும் காண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லைகளுள்ள ஒரு அத்திமரத்தைத் தூரத்திலே கண்டு, அதில் ஏதாகிலும் அகப்படுமோ என்று பார்க்கவந்தார். அத்திப்பழக்காலமாயிராதபடியால், அவர் அதினிடத்தில் வந்தபோது இலைகளையல்லாமல், வேறொன்றையும் காணவ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ுடைய வீடு எல்லா ஜனங்களுக்கும் ஜெபவீடு என்னப்படும் என்று எழுதியிருக்கவில்லையா? நீங்களோ அதைக் கள்ளர் குகையாக்கினீர்கள் என்று அவர்களுக்குச் சொல்லி உபதேசி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ுடைய வீடு எல்லா ஜனங்களுக்கும் ஜெபவீடு என்னப்படும் என்று எழுதியிருக்கவில்லையா? நீங்களோ அதைக் கள்ளர் குகையாக்கினீர்கள் என்று அவர்களுக்குச் சொல்லி உபதேச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ை வேதபாரகரும் பிரதான ஆசாரியரும் கேட்டு, அவரைக் கொலை செய்ய வகைதேடினார்கள்; ஆகிலும் ஜனங்களெல்லாரும் அவருடைய உபதேசத்தைக்குறித்து ஆச்சரியப்பட்டபடியினாலே அவருக்குப் பயந்த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ை வேதபாரகரும் பிரதான ஆசாரியரும் கேட்டு, அவரைக் கொலை செய்ய வகைதேடினார்கள்; ஆகிலும் ஜனங்களெல்லாரும் அவருடைய உபதேசத்தைக்குறித்து ஆச்சரியப்பட்டபடியினாலே அவருக்குப் பயந்த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प्रति दिन सांझ होते ही वह नगर से बाहर जाय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भोर को जब वे उधर से जाते थे तो उन्होंने उस अंजीर के पेड़ को जड़ तक सूखा हुआ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तरस को वह बात स्मरण आई, और उस ने उस से कहा, हे रब्बी, देख, यह अंजीर का पेड़ जिसे तू ने स्र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था सूख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उस को उत्तर दिया, कि परमेश्वर पर विश्वास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मैं तुम से सच कहता हूं कि जो कोई इस पहाड़ से कहे; कि तू उखड़ जा, और समुद्र में जा पड़, औ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 में सन्देह न करे, वरन प्रतीति करे, कि जो कहता हूं वह हो जाएगा, तो उसके लिये वह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लिये मैं तुम से कहता हूं, कि जो कुछ तुम प्रार्थना करके मांगो तो प्रतीति कर लो कि तुम्हें मि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, और तुम्हारे लिये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ब कभी तुम खड़े हुए प्रार्थना करते हो, तो यदि तुम्हारे मन में किसी की ओर से कुछ विरोध, हो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 पर उस ने उस से कहा अब से कोई तेरा फल कभी न खाए। और उसके चेले सुन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षमा करो: इसलिये कि तुम्हारा स्वर्गीय पिता भी तुम्हारे अपराध क्षमा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दि तुम क्षमा न करो तो तुम्हारा पिता भी जो स्वर्ग में है, तुम्हारा अपराध क्षमा न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वे यरूशलेम के निकट जैतून पहाड़ पर बैतफगे और बैतनिय्याह के पास आए, तो उस ने अपने चेलों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 को यह कहकर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वे फिर यरूशलेम में आए, और जब वह मन्दिर में टहल रहा था तो महायाजक और शास्त्री और पुरिनए उस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कर पूछ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अपने साम्हने के गांव में जाओ, और उस में पंहुचते ही एक गदही का बच्चा जिस पर कभी कोई नहीं चढ़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धा हुआ तुम्हें मिलेगा, उसे खोल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ि तू ये काम किस अधिकार से करता है? और यह अधिकार तुझे किस ने दिया है कि तू ये काम कर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ीशु ने उस से कहा: मैं भी तुम से एक बात पूछता हूं; मुझे उत्तर दो: तो मैं तुम्हें बताऊंगा कि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वे यरूशलेम में आए, और वह मन्दिर में गया; और वहां जो लेन-देन कर रहे थे उन्हें बाहर निकाल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िस अधिकार से क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तुम से कोई पूछे, यह क्यों करते हो? तो कहना, कि प्रभु को इस का प्रयोजन है; और वह शीघ्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ां भेज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न्होंने जाकर उस बच्चे को बाहर द्वार के पास चौक में बन्धा हुआ पाया, और खोल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ूहन्ना का बपतिस्मा क्या स्वर्ग की ओर से था वा मनुष्यों की ओर से था? मुझे उत्तर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न में से जो वहां खड़े थे, कोई कोई कहने लगे कि यह क्या करते हो, गदही के बच्चे को क्यों खोल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वे आपस में विवाद करने लगे कि यदि हम कहें, स्वर्ग की ओर से, तो वह कहेगा; फिर तुम ने उस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ीति क्यों नहीं क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न्होंने जैसा यीशु ने कहा था, वैसा ही उन से कह दिया; तब उन्होंने उन्हें जान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ा, और सर्राफों के पीढ़े और कबूतर के बेचने वालों की चौकियां उलट द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यदि हम कहें, मनुष्यों की ओर से तो लोगों का डर है, क्योंकि सब जानते हैं कि यूहन्ना सचमु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सो उन्होंने यीशु को उत्तर दिया, कि हम नहीं जानते: यीशु ने उन से कहा, मैं भी तुम को नहीं बतात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ये काम किस अधिकार से कर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उन्होंने बच्चे को यीशु के पास लाकर उस पर अपने कपड़े डाले और वह उस पर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बहुतों ने अपने कपड़े मार्ग में बिछाए और औरों ने खेतों में से डालियां काट काट कर फैला द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ो उसके आगे आगे जाते और पीछे पीछे चले आते थे, पुकार पुकार कर कहते जाते थे, कि होशाना; धन्य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जो प्रभु के नाम से आ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मारे पिता दाऊद का राज्य जो आ रहा है; धन्य है: आकाश में होश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ह यरूशलेम पहुंचकर मन्दिर में आया, और चारों ओर सब वस्तुओं को देखकर बारहों के साथ बैतनिय्य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न्दिर में से होकर किसी को बरतन लेकर आने जाने न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 क्योंकि सांझ हो गई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दूसरे दिन जब वे बैतनिय्याह से निकले तो उस को भूख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वह दूर से अंजीर का एक हरा पेड़ देखकर निकट गया, कि क्या जाने उस में कुछ पाए: पर पत्तों को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न पाया; क्योंकि फल का समय 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पदेश करके उन से कहा, क्या यह नहीं लिखा है, कि मेरा घर सब जातियों के लिये प्रार्थना का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लाएगा? पर तुम ने इसे डाकुओं की खोह बना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 सुनकर महायाजक और शास्त्री उसके नाश करने का अवसर ढूंढ़ने लगे; क्योंकि उस से डरते थे, इसलिये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लोग उसके उपदेश से चकित हो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2026-09-05T22:11:10Z</dcterms:created>
  <dcterms:modified xsi:type="dcterms:W3CDTF">2026-09-05T22:11:10Z</dcterms:modified>
  <dc:title>मरकुस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