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presProps" Target="presProps.xml"/>
  <Relationship Id="rId73" Type="http://schemas.openxmlformats.org/officeDocument/2006/relationships/viewProps" Target="viewProps.xml"/>
  <Relationship Id="rId74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ண்டவரே, நீதி உமக்கே உரியது; உமக்கு விரோதமாகச் செய்த துரோகத்தினிமித்தம் உம்மாலே சமீபமும் தூரமுமான எல்லா தேசங்களிலும் துரத்தப்பட்டிருக்கிற யூதமனுஷரும் எருசலேமின் குடிகளும் சகல இஸ்ரவேலருமாகிய நாங்கள் இந்நாளில் இருக்கிறபடியே, வெட்கம் எங்களுக்கே உரியது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ண்டவரே, உமக்கு விரோதமாகப் பாவஞ்செய்தபடியல் நாங்களும் எங்கள் ராஜாக்களும் எங்கள் பிரபுக்களும் எங்கள் பிதாக்களும் வெட்கத்துக்குரியவர்களானோம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ண்டவரே, உமக்கு விரோதமாகப் பாவஞ்செய்தபடியல் நாங்களும் எங்கள் ராஜாக்களும் எங்கள் பிரபுக்களும் எங்கள் பிதாக்களும் வெட்கத்துக்குரியவர்களானோம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வருக்கு விரோதமாக நாங்கள் கலகம்பண்ணி, அவர் தீர்க்கதரிசிகளாகிய தம்முடைய ஊழியக்காரரைக்கொண்டு எங்களுக்கு முன்பாகவைத்த அவருடைய நியாயப்பிரமாணங்களின்படி நடக்கத்தக்தாக நாங்கள் அவருடைய சத்தத்துக்குச் செவிகொடாமற்போனோ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னாலும் எங்கள் தேவனாகிய ஆண்டவரிடத்தில் இரக்கங்களும் மன்னிப்புகளும் உண்ட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ஆனாலும் எங்கள் தேவனாகிய ஆண்டவரிடத்தில் இரக்கங்களும் மன்னிப்புகளும் உண்ட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ர் எல்லாரும் உமது நியாயப்பிரமாணத்தை மீறி, உமது சத்தத்துக்குச் செவிகொடாமல் விலகிப்போனார்கள். அவருக்கு விரோதமாகப் பாவஞ்செய்தோம்; ஆகையால் தேவனுடைய தாசனாகிய மோசேயின் நியாயப்பிரமாணப் புஸ்தகத்தில் எழுதியிருக்கிற சாபமும் ஆணையாக கினையும் எங்கள்மேல் சொரியப்பட்டன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ர் எல்லாரும் உமது நியாயப்பிரமாணத்தை மீறி, உமது சத்தத்துக்குச் செவிகொடாமல் விலகிப்போனார்கள். அவருக்கு விரோதமாகப் பாவஞ்செய்தோம்; ஆகையால் தேவனுடைய தாசனாகிய மோசேயின் நியாயப்பிரமாணப் புஸ்தகத்தில் எழுதியிருக்கிற சாபமும் ஆணையாக கினையும் எங்கள்மேல் சொரியப்பட்டன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ஸ்ரவேலர் எல்லாரும் உமது நியாயப்பிரமாணத்தை மீறி, உமது சத்தத்துக்குச் செவிகொடாமல் விலகிப்போனார்கள். அவருக்கு விரோதமாகப் பாவஞ்செய்தோம்; ஆகையால் தேவனுடைய தாசனாகிய மோசேயின் நியாயப்பிரமாணப் புஸ்தகத்தில் எழுதியிருக்கிற சாபமும் ஆணையாக கினையும் எங்கள்மேல் சொரியப்பட்டன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ருசலேமில் சம்பவித்ததுபோல வானத்தின்கீழ் எங்கும் சம்பவியாதிருக்கிற பெரிய தீங்கை எங்கள்மேல் வரப்பண்ணினதினால், அவர் எங்களுக்கும் எங்களை நியாயந்தீர்த்த நியாயாதிபதிகளுக்கும் விரோதமாகச் சொல்லியிருந்த தம்முடைய வார்த்தைகளை நிறைவேற்றினா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தேவனாகிய கர்த்தரை நோக்கி ஜெபம்பண்ணி, பாவ அறிக்கைசெய்து: ஆ ஆண்டவரே, உம்மில் அன்புகூர்ந்து, உம்முடைய கற்பனைகளைக் கைக்கொள்ளுகிறவர்களுக்கு உடன்படிக்கையையும் கிருபையையும் காக்கிற மகத்துவமும் பயங்கரமுமான தேவனே,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ருசலேமில் சம்பவித்ததுபோல வானத்தின்கீழ் எங்கும் சம்பவியாதிருக்கிற பெரிய தீங்கை எங்கள்மேல் வரப்பண்ணினதினால், அவர் எங்களுக்கும் எங்களை நியாயந்தீர்த்த நியாயாதிபதிகளுக்கும் விரோதமாகச் சொல்லியிருந்த தம்முடைய வார்த்தைகளை நிறைவேற்றினார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ருசலேமில் சம்பவித்ததுபோல வானத்தின்கீழ் எங்கும் சம்பவியாதிருக்கிற பெரிய தீங்கை எங்கள்மேல் வரப்பண்ணினதினால், அவர் எங்களுக்கும் எங்களை நியாயந்தீர்த்த நியாயாதிபதிகளுக்கும் விரோதமாகச் சொல்லியிருந்த தம்முடைய வார்த்தைகளை நிறைவேற்றினார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ோசேயின் நியாயப்பிரமாணப் புஸ்தகத்தில் எழுதியிருக்கிறபடியே இந்தத் தீங்கெல்லாம் எங்கள்மேல் வந்தது; ஆனாலும் நான் எங்கள் அக்கிரமங்களை விட்டுத் திரும்புகிறதற்கும், உம்முடைய சத்தியத்தைக் கவனிக்கிறதற்கும், எங்கள் தேவனாகிய கர்த்தரின் முகத்தை நோக்கிக் கெஞ்சினதில்லை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ோசேயின் நியாயப்பிரமாணப் புஸ்தகத்தில் எழுதியிருக்கிறபடியே இந்தத் தீங்கெல்லாம் எங்கள்மேல் வந்தது; ஆனாலும் நான் எங்கள் அக்கிரமங்களை விட்டுத் திரும்புகிறதற்கும், உம்முடைய சத்தியத்தைக் கவனிக்கிறதற்கும், எங்கள் தேவனாகிய கர்த்தரின் முகத்தை நோக்கிக் கெஞ்சினதில்லை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மோசேயின் நியாயப்பிரமாணப் புஸ்தகத்தில் எழுதியிருக்கிறபடியே இந்தத் தீங்கெல்லாம் எங்கள்மேல் வந்தது; ஆனாலும் நான் எங்கள் அக்கிரமங்களை விட்டுத் திரும்புகிறதற்கும், உம்முடைய சத்தியத்தைக் கவனிக்கிறதற்கும், எங்கள் தேவனாகிய கர்த்தரின் முகத்தை நோக்கிக் கெஞ்சினதில்லை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தலால் கர்த்தர் கவனமாயிருந்து அந்தத் தீங்கை எங்கள்மேல் வரப்பண்ணினார்; எங்கள் தேவனாகிய கர்த்தர் தாம் செய்துவருகிற தம்முடைய கிரியைகளில் எல்லாம் நீதியுள்ளவர்; நாங்களோ அவருடைய சத்தத்துக்குக் செவிகொடாமற்போனோ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தலால் கர்த்தர் கவனமாயிருந்து அந்தத் தீங்கை எங்கள்மேல் வரப்பண்ணினார்; எங்கள் தேவனாகிய கர்த்தர் தாம் செய்துவருகிற தம்முடைய கிரியைகளில் எல்லாம் நீதியுள்ளவர்; நாங்களோ அவருடைய சத்தத்துக்குக் செவிகொடாமற்போனோ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ஆதலால் கர்த்தர் கவனமாயிருந்து அந்தத் தீங்கை எங்கள்மேல் வரப்பண்ணினார்; எங்கள் தேவனாகிய கர்த்தர் தாம் செய்துவருகிற தம்முடைய கிரியைகளில் எல்லாம் நீதியுள்ளவர்; நாங்களோ அவருடைய சத்தத்துக்குக் செவிகொடாமற்போனோ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உமது ஜனத்தைப் பலத்த கையினால் எகிப்துதேசத்திலிருந்து புறப்படப்பண்ணி, இந்நாள்வரைக்கும் இருக்கிறபடி, உமக்கு கீர்த்தியை உண்டாக்கின எங்கள் தேவனாகிய ஆண்டவரே, நாங்கள் பாவஞ்செய்து, துன்மார்க்கராய் நடந்தோ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ப்போதும் உமது ஜனத்தைப் பலத்த கையினால் எகிப்துதேசத்திலிருந்து புறப்படப்பண்ணி, இந்நாள்வரைக்கும் இருக்கிறபடி, உமக்கு கீர்த்தியை உண்டாக்கின எங்கள் தேவனாகிய ஆண்டவரே, நாங்கள் பாவஞ்செய்து, துன்மார்க்கராய் நடந்தோ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என் தேவனாகிய கர்த்தரை நோக்கி ஜெபம்பண்ணி, பாவ அறிக்கைசெய்து: ஆ ஆண்டவரே, உம்மில் அன்புகூர்ந்து, உம்முடைய கற்பனைகளைக் கைக்கொள்ளுகிறவர்களுக்கு உடன்படிக்கையையும் கிருபையையும் காக்கிற மகத்துவமும் பயங்கரமுமான தேவனே,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ண்டவரே, உம்முடைய சர்வநீதியின்படியே, உமது கோபமும் உக்கிரமமும் உம்முடைய பரிசுத்த பர்வதமாகிய எருசலேம் என்னும் உம்முடைய நகரத்தை விட்டுத் திரும்பும்படி செய்யும்; எங்கள் பாவங்களினாலும் உங்கள் பிதாக்களின் அக்கிரமங்களினாலும் எருசலேமும் உம்முடைய ஜனமாகிய நாங்களும் எங்கள் சுற்றுப்புறத்தார் யாவருக்கும் நிந்தையானோ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ண்டவரே, உம்முடைய சர்வநீதியின்படியே, உமது கோபமும் உக்கிரமமும் உம்முடைய பரிசுத்த பர்வதமாகிய எருசலேம் என்னும் உம்முடைய நகரத்தை விட்டுத் திரும்பும்படி செய்யும்; எங்கள் பாவங்களினாலும் உங்கள் பிதாக்களின் அக்கிரமங்களினாலும் எருசலேமும் உம்முடைய ஜனமாகிய நாங்களும் எங்கள் சுற்றுப்புறத்தார் யாவருக்கும் நிந்தையானோ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ண்டவரே, உம்முடைய சர்வநீதியின்படியே, உமது கோபமும் உக்கிரமமும் உம்முடைய பரிசுத்த பர்வதமாகிய எருசலேம் என்னும் உம்முடைய நகரத்தை விட்டுத் திரும்பும்படி செய்யும்; எங்கள் பாவங்களினாலும் உங்கள் பிதாக்களின் அக்கிரமங்களினாலும் எருசலேமும் உம்முடைய ஜனமாகிய நாங்களும் எங்கள் சுற்றுப்புறத்தார் யாவருக்கும் நிந்தையானோ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ண்டவரே, உம்முடைய சர்வநீதியின்படியே, உமது கோபமும் உக்கிரமமும் உம்முடைய பரிசுத்த பர்வதமாகிய எருசலேம் என்னும் உம்முடைய நகரத்தை விட்டுத் திரும்பும்படி செய்யும்; எங்கள் பாவங்களினாலும் உங்கள் பிதாக்களின் அக்கிரமங்களினாலும் எருசலேமும் உம்முடைய ஜனமாகிய நாங்களும் எங்கள் சுற்றுப்புறத்தார் யாவருக்கும் நிந்தையானோ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ல்தேயருடைய ராஜ்யத்தின்மேல் ராஜாவாக்கப்பட்ட மேதிய குலத்தானாகிய அகாஸ்வேருவின் புத்திரனான தரியு ராஜ்யபாரம்பண்ணுகிற முதலாம் வருஷத்திலே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ல்தேயருடைய ராஜ்யத்தின்மேல் ராஜாவாக்கப்பட்ட மேதிய குலத்தானாகிய அகாஸ்வேருவின் புத்திரனான தரியு ராஜ்யபாரம்பண்ணுகிற முதலாம் வருஷத்திலே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ப்போதும் எங்கள் தேவனே, நீர் உமது அடியானுடைய விண்ணப்பத்தையும் அவனுடைய கெஞ்சுதலையும் கேட்டு, பாழாய்க் கிடக்கிற உம்முடைய பரிசுத்த ஸ்தலத்தின்மேல் ஆண்டவரினிமித்தம் உமது முகத்தைப் பிரகாசிக்கப்பண்ண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ப்போதும் எங்கள் தேவனே, நீர் உமது அடியானுடைய விண்ணப்பத்தையும் அவனுடைய கெஞ்சுதலையும் கேட்டு, பாழாய்க் கிடக்கிற உம்முடைய பரிசுத்த ஸ்தலத்தின்மேல் ஆண்டவரினிமித்தம் உமது முகத்தைப் பிரகாசிக்கப்பண்ண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ானியேலாகிய நான் எருசலேமின் பாழ்க்கடிப்புகள் நிறைவேறித்தீர எழுபதுவருஷம் செல்லுமென்று கர்த்தர் எரேமியா தீர்க்கதரிசியோடே சொல்லிய வருஷங்களின் தொகையைப் புஸ்தகங்களால் அறிந்துகொண்டேன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ானியேலாகிய நான் எருசலேமின் பாழ்க்கடிப்புகள் நிறைவேறித்தீர எழுபதுவருஷம் செல்லுமென்று கர்த்தர் எரேமியா தீர்க்கதரிசியோடே சொல்லிய வருஷங்களின் தொகையைப் புஸ்தகங்களால் அறிந்துகொண்டே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ங்கள் பாவஞ்செய்து, அக்கிரமக்காரராயிருந்து, துன்மார்க்கமாய் நடந்து, கலகம்பண்ணி, உம்முடைய கற்பனைகளையும் உம்முடைய நியாயங்களையும் விட்டு அகன்றுபோனோ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ானியேலாகிய நான் எருசலேமின் பாழ்க்கடிப்புகள் நிறைவேறித்தீர எழுபதுவருஷம் செல்லுமென்று கர்த்தர் எரேமியா தீர்க்கதரிசியோடே சொல்லிய வருஷங்களின் தொகையைப் புஸ்தகங்களால் அறிந்துகொண்டேன்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தேவனே, உம்முடைய செவியைச் சாய்த்துக் கேட்டருளும்; உம்முடைய கண்களைத் திறந்து, எங்கள் பாழிடங்களையும், உமது நாமம் தரிக்கப்பட்டிருக்கிற நகரத்தையும் பார்த்தருளும்; நாங்கள் எங்கள் நீதிகளை அல்ல, உம்முடைய மிகுந்த இரக்கங்களையே நம்பி, எங்கள் விண்ணப்பங்களை உமக்கு முன்பாகச் செலுத்துகிறோம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தேவனே, உம்முடைய செவியைச் சாய்த்துக் கேட்டருளும்; உம்முடைய கண்களைத் திறந்து, எங்கள் பாழிடங்களையும், உமது நாமம் தரிக்கப்பட்டிருக்கிற நகரத்தையும் பார்த்தருளும்; நாங்கள் எங்கள் நீதிகளை அல்ல, உம்முடைய மிகுந்த இரக்கங்களையே நம்பி, எங்கள் விண்ணப்பங்களை உமக்கு முன்பாகச் செலுத்துகிறோம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என் தேவனே, உம்முடைய செவியைச் சாய்த்துக் கேட்டருளும்; உம்முடைய கண்களைத் திறந்து, எங்கள் பாழிடங்களையும், உமது நாமம் தரிக்கப்பட்டிருக்கிற நகரத்தையும் பார்த்தருளும்; நாங்கள் எங்கள் நீதிகளை அல்ல, உம்முடைய மிகுந்த இரக்கங்களையே நம்பி, எங்கள் விண்ணப்பங்களை உமக்கு முன்பாகச் செலுத்துகிறோம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உபவாசம்பண்ணி இரட்டிலும் சாம்பலிலும் உட்கார்ந்து தேவனாகிய ஆண்டவரை ஜெபத்தினாலும் விண்ணப்பங்களினாலும் தேட என்முகத்தை அவருக்கு நேராக்கி,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ான் உபவாசம்பண்ணி இரட்டிலும் சாம்பலிலும் உட்கார்ந்து தேவனாகிய ஆண்டவரை ஜெபத்தினாலும் விண்ணப்பங்களினாலும் தேட என்முகத்தை அவருக்கு நேராக்கி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ண்டவரே கேளும், ஆண்டவரே மன்னியும், ஆண்டவரே கவனியும்; என் தேவனே, உம்முடைய நிமித்தமாக அதைத் தாமதியாமல் செய்யும்; உம்முடைய நகரத்துக்கும் உம்முடைய ஜனத்துக்கும் உம்முடைய நாமம் தரிக்கப்பட்டிருக்கிறதே என்றேன்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ண்டவரே கேளும், ஆண்டவரே மன்னியும், ஆண்டவரே கவனியும்; என் தேவனே, உம்முடைய நிமித்தமாக அதைத் தாமதியாமல் செய்யும்; உம்முடைய நகரத்துக்கும் உம்முடைய ஜனத்துக்கும் உம்முடைய நாமம் தரிக்கப்பட்டிருக்கிறதே என்றேன்.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ப்படி நான் சொல்லி, ஜெபம்பண்ணி, என் பாவத்தையும் என் ஜனமாகிய இஸ்ரவேலின் பாவத்தையும் அறிக்கையிட்டு, என் தேவனுடைய பரிசுத்த பர்வதத்துக்காக என் விண்ணப்பத்தை என் தேவனாகிய கர்த்தருக்கு முன்பாகச் செலுத்திக்கொண்டிருந்தேன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ப்படி நான் சொல்லி, ஜெபம்பண்ணி, என் பாவத்தையும் என் ஜனமாகிய இஸ்ரவேலின் பாவத்தையும் அறிக்கையிட்டு, என் தேவனுடைய பரிசுத்த பர்வதத்துக்காக என் விண்ணப்பத்தை என் தேவனாகிய கர்த்தருக்கு முன்பாகச் செலுத்திக்கொண்டிருந்த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நாங்கள் பாவஞ்செய்து, அக்கிரமக்காரராயிருந்து, துன்மார்க்கமாய் நடந்து, கலகம்பண்ணி, உம்முடைய கற்பனைகளையும் உம்முடைய நியாயங்களையும் விட்டு அகன்றுபோனோம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இப்படி நான் சொல்லி, ஜெபம்பண்ணி, என் பாவத்தையும் என் ஜனமாகிய இஸ்ரவேலின் பாவத்தையும் அறிக்கையிட்டு, என் தேவனுடைய பரிசுத்த பர்வதத்துக்காக என் விண்ணப்பத்தை என் தேவனாகிய கர்த்தருக்கு முன்பாகச் செலுத்திக்கொண்டிருந்தேன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டி நான், ஜெபம்பண்ணிக்கொண்டிருக்கும்போதே, முதல் தரிசனத்திலே நான் கண்ட புருஷனாகிய காபிரியேல், வேகமாய்ப் பறந்துவந்து, அந்திப்பலியின் நேரமாகிய வேளையிலே என்னைத் தொட்டான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ப்படி நான், ஜெபம்பண்ணிக்கொண்டிருக்கும்போதே, முதல் தரிசனத்திலே நான் கண்ட புருஷனாகிய காபிரியேல், வேகமாய்ப் பறந்துவந்து, அந்திப்பலியின் நேரமாகிய வேளையிலே என்னைத் தொட்டான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எனக்குத் தெளிவுண்டாக்கி, என்னோடே பேசி: தானியேலே, உனக்கு அறிவை உணர்த்தும்படி இப்போது புறப்பட்டுவந்தேன்.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வன் எனக்குத் தெளிவுண்டாக்கி, என்னோடே பேசி: தானியேலே, உனக்கு அறிவை உணர்த்தும்படி இப்போது புறப்பட்டுவந்தேன்.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 மிகவும் பிரியமானவன். ஆதலால், நீ வேண்டிக்கொள்ளத் தொடங்கினபோதே கட்டளை வெளிப்பட்டது. நான் அதை அறிவிக்கவந்தேன்; இப்போதும் சொல்லுகிற அர்த்தத்தையும் நீ கவனித்துக்கேட்டு, தரிசனத்தை அறிந்துகொள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ீ மிகவும் பிரியமானவன். ஆதலால், நீ வேண்டிக்கொள்ளத் தொடங்கினபோதே கட்டளை வெளிப்பட்டது. நான் அதை அறிவிக்கவந்தேன்; இப்போதும் சொல்லுகிற அர்த்தத்தையும் நீ கவனித்துக்கேட்டு, தரிசனத்தை அறிந்துகொள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ீறுதலைத் தவிர்க்கிறதற்கும், பாவங்களைத் தொலைக்கிறதற்கும், அக்கிரமத்தை நிவிர்த்திபண்ணுகிறதற்கும், நித்திய நீதியை வருவிக்கிறதற்கும், தரிசனத்தையும் தீர்க்கதரிசனத்தையும் முத்திரிக்கிறதற்கும், மகா பரிசுத்தமுள்ளவரை அபிஷேகம்பண்ணுகிறதற்கும், உன் ஜனத்தின்மேலும் உன் பரிசுத்த நகரத்தின்மேலும் எழுபதுவாரங்கள் செல்லும்படி குறிக்கப்பட்டிருக்கிறது.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ீறுதலைத் தவிர்க்கிறதற்கும், பாவங்களைத் தொலைக்கிறதற்கும், அக்கிரமத்தை நிவிர்த்திபண்ணுகிறதற்கும், நித்திய நீதியை வருவிக்கிறதற்கும், தரிசனத்தையும் தீர்க்கதரிசனத்தையும் முத்திரிக்கிறதற்கும், மகா பரிசுத்தமுள்ளவரை அபிஷேகம்பண்ணுகிறதற்கும், உன் ஜனத்தின்மேலும் உன் பரிசுத்த நகரத்தின்மேலும் எழுபதுவாரங்கள் செல்லும்படி குறிக்கப்பட்டிருக்கிறது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மீறுதலைத் தவிர்க்கிறதற்கும், பாவங்களைத் தொலைக்கிறதற்கும், அக்கிரமத்தை நிவிர்த்திபண்ணுகிறதற்கும், நித்திய நீதியை வருவிக்கிறதற்கும், தரிசனத்தையும் தீர்க்கதரிசனத்தையும் முத்திரிக்கிறதற்கும், மகா பரிசுத்தமுள்ளவரை அபிஷேகம்பண்ணுகிறதற்கும், உன் ஜனத்தின்மேலும் உன் பரிசுத்த நகரத்தின்மேலும் எழுபதுவாரங்கள் செல்லும்படி குறிக்கப்பட்டிருக்கிற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மது நாமத்தினாலே எங்கள் ராஜாக்களோடும் எங்கள் பிரபுக்களோடும் எங்கள் பிதாக்களோடும் தேசத்தினுடைய சகல ஜனங்களோடும் பேசின தீர்க்கதரிசிகளாகிய உம்முடைய ஊழியக்காரருக்குச் செவிகொடாமற்போனோம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ப்போதும் நீ அறிந்து உணர்ந்துகொள்ளவேண்டியது என்னவென்றால்: எருசலேமைத் திரும்ப எடுப்பித்துக்கட்டுகிறதற்கான கட்டளை வெளிப்படுவதுமுதல், பிரபுவாகிய மேசியா வருமட்டும் ஏழு வாரமும், அறுபத்திரண்டு வாரமும் செல்லும்; அவைகளில் வீதிகளும் அலங்கங்களும் மறுபடியும் கட்டப்படும்; ஆனாலும் இடுக்கமான காலங்களில் இப்படியாகும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ப்போதும் நீ அறிந்து உணர்ந்துகொள்ளவேண்டியது என்னவென்றால்: எருசலேமைத் திரும்ப எடுப்பித்துக்கட்டுகிறதற்கான கட்டளை வெளிப்படுவதுமுதல், பிரபுவாகிய மேசியா வருமட்டும் ஏழு வாரமும், அறுபத்திரண்டு வாரமும் செல்லும்; அவைகளில் வீதிகளும் அலங்கங்களும் மறுபடியும் கட்டப்படும்; ஆனாலும் இடுக்கமான காலங்களில் இப்படியாகும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இப்போதும் நீ அறிந்து உணர்ந்துகொள்ளவேண்டியது என்னவென்றால்: எருசலேமைத் திரும்ப எடுப்பித்துக்கட்டுகிறதற்கான கட்டளை வெளிப்படுவதுமுதல், பிரபுவாகிய மேசியா வருமட்டும் ஏழு வாரமும், அறுபத்திரண்டு வாரமும் செல்லும்; அவைகளில் வீதிகளும் அலங்கங்களும் மறுபடியும் கட்டப்படும்; ஆனாலும் இடுக்கமான காலங்களில் இப்படியாகும்.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ந்த அறுபத்திரண்டு வாரங்களுக்குப் பின்பு மேசியா சங்கரிக்கப்படுவார்; ஆனாலும் தமக்காக அல்ல; நகரத்தையும் பரிசுத்த ஸ்தலத்தையும் வரப்போகிற பிரபுவின் ஜனங்கள் அழித்துப்போடுவார்கள்; அதின்முடிவு ஜலப்பிரவாகம்போல இருக்கும்; முடிவுபரியந்தம் யுத்தமும் நாசமும் உண்டாக நியமிக்கப்பட்டது.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ந்த அறுபத்திரண்டு வாரங்களுக்குப் பின்பு மேசியா சங்கரிக்கப்படுவார்; ஆனாலும் தமக்காக அல்ல; நகரத்தையும் பரிசுத்த ஸ்தலத்தையும் வரப்போகிற பிரபுவின் ஜனங்கள் அழித்துப்போடுவார்கள்; அதின்முடிவு ஜலப்பிரவாகம்போல இருக்கும்; முடிவுபரியந்தம் யுத்தமும் நாசமும் உண்டாக நியமிக்கப்பட்டது.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ந்த அறுபத்திரண்டு வாரங்களுக்குப் பின்பு மேசியா சங்கரிக்கப்படுவார்; ஆனாலும் தமக்காக அல்ல; நகரத்தையும் பரிசுத்த ஸ்தலத்தையும் வரப்போகிற பிரபுவின் ஜனங்கள் அழித்துப்போடுவார்கள்; அதின்முடிவு ஜலப்பிரவாகம்போல இருக்கும்; முடிவுபரியந்தம் யுத்தமும் நாசமும் உண்டாக நியமிக்கப்பட்டது.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ந்த அறுபத்திரண்டு வாரங்களுக்குப் பின்பு மேசியா சங்கரிக்கப்படுவார்; ஆனாலும் தமக்காக அல்ல; நகரத்தையும் பரிசுத்த ஸ்தலத்தையும் வரப்போகிற பிரபுவின் ஜனங்கள் அழித்துப்போடுவார்கள்; அதின்முடிவு ஜலப்பிரவாகம்போல இருக்கும்; முடிவுபரியந்தம் யுத்தமும் நாசமும் உண்டாக நியமிக்கப்பட்டது.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வர் ஒரு வாரமளவும் அநேகருக்கு உடன்படிக்கையை உறுதிப்படுத்தி அந்த வாரம் பாதி சென்றபோது பலியையும் காணிக்கையையும் ஒழியப்பண்ணுவார்; அருவருப்பான செட்டைகளோடே பாழாக்குகிறவன் வந்து இறங்குவான், நிர்ணயிக்கப்பட்டிருக்கிற நிர்மூலம் பாழாக்குகிறவன்மேல் தீருமட்டும் சொரியும் என்றான்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வர் ஒரு வாரமளவும் அநேகருக்கு உடன்படிக்கையை உறுதிப்படுத்தி அந்த வாரம் பாதி சென்றபோது பலியையும் காணிக்கையையும் ஒழியப்பண்ணுவார்; அருவருப்பான செட்டைகளோடே பாழாக்குகிறவன் வந்து இறங்குவான், நிர்ணயிக்கப்பட்டிருக்கிற நிர்மூலம் பாழாக்குகிறவன்மேல் தீருமட்டும் சொரியும் என்றான்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ஆவர் ஒரு வாரமளவும் அநேகருக்கு உடன்படிக்கையை உறுதிப்படுத்தி அந்த வாரம் பாதி சென்றபோது பலியையும் காணிக்கையையும் ஒழியப்பண்ணுவார்; அருவருப்பான செட்டைகளோடே பாழாக்குகிறவன் வந்து இறங்குவான், நிர்ணயிக்கப்பட்டிருக்கிற நிர்மூலம் பாழாக்குகிறவன்மேல் தீருமட்டும் சொரியும் என்றா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உமது நாமத்தினாலே எங்கள் ராஜாக்களோடும் எங்கள் பிரபுக்களோடும் எங்கள் பிதாக்களோடும் தேசத்தினுடைய சகல ஜனங்களோடும் பேசின தீர்க்கதரிசிகளாகிய உம்முடைய ஊழியக்காரருக்குச் செவிகொடாமற்போனோம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ண்டவரே, நீதி உமக்கே உரியது; உமக்கு விரோதமாகச் செய்த துரோகத்தினிமித்தம் உம்மாலே சமீபமும் தூரமுமான எல்லா தேசங்களிலும் துரத்தப்பட்டிருக்கிற யூதமனுஷரும் எருசலேமின் குடிகளும் சகல இஸ்ரவேலருமாகிய நாங்கள் இந்நாளில் இருக்கிறபடியே, வெட்கம் எங்களுக்கே உரிய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ண்டவரே, நீதி உமக்கே உரியது; உமக்கு விரோதமாகச் செய்த துரோகத்தினிமித்தம் உம்மாலே சமீபமும் தூரமுமான எல்லா தேசங்களிலும் துரத்தப்பட்டிருக்கிற யூதமனுஷரும் எருசலேமின் குடிகளும் சகல இஸ்ரவேலருமாகிய நாங்கள் இந்நாளில் இருக்கிறபடியே, வெட்கம் எங்களுக்கே உரிய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9061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ൂരസ്ഥരുമായ യെഹൂദാപുരുഷന്മാർക്കും യെരൂശലേംനിവാസികൾക്കും എല്ലായിസ്രായേലിന്നും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കർത്താവേ, ഞങ്ങൾ നിന്നോടു പാപം ചെയ്തിരിക്കയാൽ ഞങ്ങളും ഞങ്ങളുടെ രാജാക്കന്മാരും പ്രഭുക്കന്മാര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ിതാക്കന്മാരും ലജ്ജിക്കേണ്ടതു തന്ന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ഞങ്ങുടെ ദൈവമായ കർത്താവിന്റെ പക്കൽ കരുണയും മോചനവും ഉണ്ടു; ഞങ്ങളോ അവനോടു മത്സര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അവൻ തന്റെ ദാസന്മാരായ പ്രവാചകന്മാർ മുഖാന്തരം ഞങ്ങളുടെ മുമ്പിൽ വെച്ചിരിക്കുന്ന ന്യായപ്രമാണപ്രകാര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ടപ്പാൻ ഞങ്ങൾ ഞങ്ങളുടെ ദൈവമായ യഹോവയുടെ വചനം കേട്ടനുസരിച്ച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യിസ്രായേലൊക്കെയും നിന്റെ വചനം കേട്ടനുസരിക്കാതെ വിട്ടുമാറി നിന്റെ ന്യായപ്രമാണ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ലംഘിച്ചിരിക്കുന്നു; ഇങ്ങനെ ഞങ്ങൾ അവനോടു പാപം ചെയ്തിരിക്കയാൽ ദൈവത്തിന്റെ ദാസനായ മോശെയ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്യായപ്രമാണത്തിൽ എഴുതിയിരിക്കുന്ന ശാപവും ആണയും ഞങ്ങളുടെമേൽ ചൊരിഞ്ഞ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അവൻ വലിയ അനർത്ഥം ഞങ്ങളുടെ മേൽ വരുത്തിയതിനാൽ ഞങ്ങൾക്കും ഞങ്ങൾക്കു ന്യായപാലനം നടത്തിവന്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എന്റെ ദൈവമായ യഹോവയോടു ഞാൻ പ്രാർത്ഥിച്ചു ഏറ്റുപറഞ്ഞതെന്തെന്നാൽ: തന്നെ സ്നേഹിക്കുന്നവർക്കും ത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്യായാധിപന്മാർക്കും വിരോധമായി താൻ അരുളിച്ചെയ്ത വചനങ്ങളെ നിവർത്തിച്ചിരിക്കുന്നു; യെരൂശലേമിൽ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ംഭവിച്ചതുപോലെ ആകാശത്തിൻ കീഴിലെങ്ങും സംഭവിച്ചിട്ടില്ല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മോശെയുടെ ന്യായപ്രമാണത്തിൽ എഴുതിയിരിക്കുന്നതുപോലെ ഞങ്ങൾക്കു ഈ അനർത്ഥം ഒക്കെയും വന്നിരിക്കുന്ന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എന്നിട്ടും ഞങ്ങൾ ഞങ്ങളുടെ അകൃത്യങ്ങളെ വിട്ടുതിരിഞ്ഞു നിന്റെ സത്യത്താൽ ബുദ്ധിപഠിക്കേണ്ടതിന്ന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ഞങ്ങളുടെ ദൈവമായ യഹോവയുടെ കൃപെക്കായി യാചിച്ച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അതുകൊണ്ടു യഹോവ അനർത്ഥത്തിന്നായി ജാഗരിച്ചിരുന്നു അതു ഞങ്ങളുടെമേൽ വരുത്തിയിരിക്കുന്നു; ഞങ്ങള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ൈവമായ യഹോവ താൻ ചെയ്യുന്ന സകല പ്രവൃത്തികളിലും നീതിമാനാകുന്നു; ഞങ്ങളോ അവന്റെ വചന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േട്ടനുസരിച്ച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നിന്റെ ജനത്തെ ബലമുള്ള കൈകൊണ്ടു മിസ്രയീംദേശത്തുനിന്നു കൊണ്ടുവന്നു, ഇന്നുള്ളതുപോലെ നിനക്കു ഒര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ാമം ഉണ്ടാക്കിയവനായി ഞങ്ങളുടെ ദൈവമായ കർത്താവേ, ഞങ്ങൾ പാപം ചെയ്തു ദുഷ്ടത പ്രവർത്തി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കല്പനകളെ പ്രമാണിക്കുന്നവർക്കും നിയമവും ദയയും പരിപാലിക്കുന്നവനായി മഹാനും ഭയങ്കരനുമായ ദൈവമായ കർത്താവേ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കർത്താവേ, നിന്റെ സർവ്വനീതിക്കും ഒത്തവണ്ണം നിന്റെ കോപവും ക്രോധവും നിന്റെ വിശുദ്ധപർവ്വതമ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യെരൂശലേം നഗരത്തിൽനിന്നു നീങ്ങിപ്പോകുമാറാകട്ടെ; ഞങ്ങളുടെ പാപങ്ങൾനിമിത്തവും ഞങ്ങളുടെ പിതാക്കന്മാരു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കൃത്യങ്ങൾനിമിത്തവും യെരൂശലേമും നിന്റെ ജനവും ഞങ്ങൾക്കു ചുറ്റും ഉള്ള എല്ലാവർക്കും നിന്ദയായ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തീർന്നിരിക്ക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കല്ദയ രാജ്യത്തിന്നു രാജാവായിത്തീർന്നവനും മേദ്യസന്തതിയിൽ ഉള്ള അഹശ്വേരോശിന്റെ മകനുമാ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ാർയ്യാവേശിന്റെ ഒന്നാം ആണ്ടിൽ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ആകയാൽ ഞങ്ങളുടെ ദൈവമേ, അടിയന്റെ പ്രാർത്ഥനയും യാചനകളും കേട്ടു ശൂന്യമായിരിക്കുന്ന ന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ശുദ്ധമന്ദിരത്തിന്മേൽ കർത്താവിൻ നിമിത്തം തിരുമുഖം പ്രകാശിക്കുമാറാക്കേണമ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അവന്റെ വാഴ്ചയുടെ ഒന്നാം ആണ്ടിൽ തന്നേ, ദാനീയേൽ എന്ന ഞാൻ: യെരൂശലേമിന്റെ ശൂന്യാവസ്ഥ എഴുപത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സംവത്സരംകൊണ്ടു തീരും എന്നിങ്ങനെ യഹോവയുടെ അരുളപ്പാടു യിരെമ്യാപ്രവാചകന്നുണ്ടായ പ്രകാരം ഒരു കാലസംഖ്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ഞങ്ങൾ പാപം ചെയ്തു, വികടമായി നടന്നു, ദുഷ്ടത പ്രവർത്തിച്ചു; ഞങ്ങൾ മത്സരിച്ചു നിന്റെ കല്പനകള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ുസ്തകങ്ങളിൽനിന്നു ഗ്രഹ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എന്റെ ദൈവമേ, ചെവി ചായിച്ചു കേൾക്കേണമേ; കണ്ണു തുറന്നു ഞങ്ങളുടെ നാശങ്ങളെയും നിന്റെ നാമ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ളിച്ചിരിക്കുന്ന നഗരത്തെയും കടാക്ഷിക്കേണമേ; ഞങ്ങൾ ഞങ്ങളുടെ നീതിപ്രവൃത്തികളിൽ അല്ല, ന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മഹാകരുണയിൽ അത്രേ ആശ്രയിച്ചുകൊണ്ടു ഞങ്ങളുടെ യാചനകളെ തിരുസന്നിധിയിൽ ബോധിപ്പ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അപ്പോൾ ഞാൻ ഉപവസിച്ചും രട്ടുടുത്തും വെണ്ണീരിൽ ഇരുന്നും കൊണ്ടു പ്രാർത്ഥനയോടും യാചനകളോടും കൂട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പേക്ഷിക്കേണ്ടതിന്നു ദൈവമായ കർത്താവിങ്കലേക്കു മുഖം തിരിച്ച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കർത്താവേ, കേൾക്കേണമേ; കർത്താവേ, ക്ഷമിക്കേണമേ; കർത്താവേ, ചെവിക്കൊണ്ടു പ്രവർത്തിക്കേണമേ; എ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ൈവമേ, നിന്നെത്തന്നെ ഓർത്തു തമാസിക്കരുതേ; നിന്റെ നാമം വിളിച്ചിരിക്കുന്നുവല്ല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ഇങ്ങനെ ഞാൻ പ്രാർത്ഥിക്കയും എന്റെ പാപവും എന്റെ ജനമായ യിസ്രായേലിന്റെ പാപവും ഏറ്റുപറകയും എ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ൈവത്തിന്റെ വിശുദ്ധപർവ്വതത്തിന്നു വേണ്ടി എന്റെ ദൈവമായ യഹോവയുടെ സന്നിധിയിൽ അപേക്ഷ കഴിക്കയ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ിധികളും വിട്ടുമാറിയ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ചെയ്തുകൊണ്ടിരിക്കുമ്പോൾ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ഞാൻ എന്റെ പ്രാർത്ഥന കഴിച്ചുകൊണ്ടിരിക്കുമ്പോൾ തന്നേ, ആദിയിങ്കൽ ഞാൻ അത്യന്തം ക്ഷീണിച്ചിരുന്ന സമയ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ർശനത്തിൽ കണ്ട ഗബ്രീയേൽ എന്ന പുരുഷൻ ഏകദേശം സന്ധ്യായാഗത്തിന്റെ നേരത്തു എന്നോടു അടുത്തുവ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അവൻ വന്നു എന്നോടു പറഞ്ഞതെന്തെന്നാൽ: ദാനീയേലേ, നിനക്കു ബുദ്ധി ഉപദേശിച്ചുതരേണ്ടതിന്നു ഞാൻ ഇപ്പോ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ന്ന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നീ ഏറ്റവും പ്രിയനാകയാൽ നിന്റെ യാചനകളുടെ ആരംഭത്തിങ്കൽ തന്നേ കല്പന പുറപ്പെട്ടു, നിന്ന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റിയിപ്പാൻ ഞാൻ വന്നുമിരിക്കുന്നു; അതുകൊണ്ടു നീ കാര്യം ചിന്തിച്ചു ദർശനം ഗ്രഹിച്ചുകൊൾക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അതിക്രമത്തെ തടസ്ഥം ചെയ്തു പാപങ്ങളെ മുദ്രയിടുവാനും അകൃത്യത്തിന്നു പ്രായശ്ചിത്തം ചെയ്തു നിത്യനീത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രുത്തുവാനും ദർശനവും പ്രവചനവും മുദ്രയിടുവാനും അതിപരിശുദ്ധമായതിനെ അഭിഷേകം ചെയ്‍വാനും തക്കവണ്ണം ന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ജനത്തിന്നും വിശുദ്ധനഗരത്തിന്നും എഴുപതു ആഴ്ചവട്ടം നിയമിച്ച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ഞങ്ങളുടെ രാജാക്കന്മാരോടും പ്രഭുക്കന്മാരോടും പിതാക്കന്മാരോടും ദേശത്തിലെ സകലജനത്തോടും നി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അതുകൊണ്ടു നീ അറിഞ്ഞു ഗ്രഹിച്ചുകൊള്ളേണ്ടതെന്തെന്നാൽ: യെരൂശലേമിനെ യഥാസ്ഥാനപ്പെടുത്തി പണിവാൻ കല്പ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ുറപ്പെടുന്നതുമുതൽ അഭിഷിക്തനായോരു പ്രഭുവരെ ഏഴു ആഴ്ചവട്ടം; അറുപത്തുരണ്ടു ആഴ്ചവട്ടംകൊണ്ടു അതിന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വീഥിയും കിടങ്ങുമായി കഷ്ടകാലങ്ങളിൽ തന്നേ വീണ്ടും പണി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അറുപത്തു രണ്ടു ആഴ്ചവട്ടം കഴിഞ്ഞിട്ടു അഭിഷിക്തൻ ഛേദിക്കപ്പെടും; അവന്നു ആരും ഇല്ലെന്നു വരു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പിന്നെ വരുവാനിരിക്കുന്ന പ്രഭുവിന്റെ പടജ്ജനം നഗരത്തെയും വിശുദ്ധമന്ദിരത്തെയും നശിപ്പിക്കും; അവന്റെ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അവസാനം ഒരു പ്രളയത്തോടെ ആയിരിക്കും; അവസാനത്തോളം യുദ്ധമുണ്ടാകും; ശൂന്യങ്ങള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ർണ്ണയിക്കപ്പെട്ടിരിക്കുന്ന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അവൻ ഒരു ആഴ്ചവട്ടത്തേക്കു പലരോടും നിയമത്തെ കഠിനമാക്കും; ആഴ്ചവട്ടത്തിന്റെ മദ്ധ്യേ അവൻ ഹനനയാഗവ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ഭോജനയാഗവും നിർത്തലാക്കിളക്കയും; മ്ളേച്ഛതകളുടെ ചിറകിന്മേൽ ശൂന്യമാക്കുന്നവൻ വരും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ിർണ്ണയിക്കപ്പെട്ടിരിക്കുന്ന സമാപ്തിയോളം ശൂന്യമാക്കുന്നവന്റെ മേൽ കോപം ചൊരിയു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നാമത്തിൽ സംസാരിച്ച നിന്റെ ദാസന്മാരായ പ്രവാചകന്മാരുടെ വാക്കു ഞങ്ങൾ കേട്ടനുസരിച്ചതുമില്ല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കർത്താവേ, നിന്റെ പക്കൽ നീതിയുണ്ടു; ഞങ്ങൾക്കോ ഇന്നുള്ളതു പോലെ ലജ്ജയത്രേ; നിന്നോട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ദ്രോഹിച്ചിരിക്കുന്ന ദ്രോഹം ഹേതുവായി നീ അവരെ നീക്കിക്കളഞ്ഞിരിക്കുന്ന സകലദേശങ്ങളിലും സമീപസ്ഥരു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தானியேல் :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69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2026-06-03T08:12:24Z</dcterms:created>
  <dcterms:modified xsi:type="dcterms:W3CDTF">2026-06-03T08:12:24Z</dcterms:modified>
  <dc:title>தானியேல் : 9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