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689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னிவிழும் ராவினில் கடுங்குளிர் வேளையில்
கன்னிமரி மடியில் 
விண்ணவர் வாழ்த்திட - (2)
ஆயர்கள் போற்றிட
இயேசு பிறந்தாரே 
ராஜன் பிறந்தார் - (2) 
நேசர் பிறந்தாரே -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மின்னிடும் வானக தாரகையே
தேடிடும் ஞானியர் கண்டிடவே - (2)
முன்வழி கட்டிச் சென்றதுவே
பாலனைக் கண்டு பணிந்திடவே 
மகிழ்ந்தார் , புகழ்ந்தார் மண்ணோரின் ரட்சகரை ---  பனி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கிமையில் தோன்றிய தவமணியே
மாட்சிமை தேவனின் கண்மணியே - (2)
மாந்தர்க்கு மீட்பினை வழங்கிடவே
மானிடனாக உதிதவரே 
பணிவோம், புகழ்வோம் மண்ணோரின் ரட்சகரை --- பன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2026-09-09T11:17:41Z</dcterms:created>
  <dcterms:modified xsi:type="dcterms:W3CDTF">2026-09-09T11:17:41Z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