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அக்கிரமத்தைச் செய்த புருஷனையாவது ஸ்திரீயையாவது உன் வாசல்களுக்கு வெளியே கொண்டுபோய், அப்படிப்பட்டவர்கள் சாகும்படி கல்லெறியக்கட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அக்கிரமத்தைச் செய்த புருஷனையாவது ஸ்திரீயையாவது உன் வாசல்களுக்கு வெளியே கொண்டுபோய், அப்படிப்பட்டவர்கள் சாகும்படி கல்லெறியக்கடவ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ாவுக்குப் பாத்திரமானவன் இரண்டு மூன்று சாட்சிகளுடைய வாக்கினால் கொலைசெய்யப்படக்கடவன்; ஒரே சாட்சியினுடைய வாக்கினால் அவன் கொலைசெய்யப்படலாக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ாவுக்குப் பாத்திரமானவன் இரண்டு மூன்று சாட்சிகளுடைய வாக்கினால் கொலைசெய்யப்படக்கடவன்; ஒரே சாட்சியினுடைய வாக்கினால் அவன் கொலைசெய்யப்படலா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ைக் கொலைசெய்கிறதற்குச் சாட்சிகளுடைய கைகள் முந்தியும் எல்லா ஜனங்களுடைய கைகள் பிந்தியும் அவன்மேல் இருப்பதாக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ைக் கொலைசெய்கிறதற்குச் சாட்சிகளுடைய கைகள் முந்தியும் எல்லா ஜனங்களுடைய கைகள் பிந்தியும் அவன்மேல் இருப்பதாக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வாசல்களில் இரத்தப்பழிகளைக் குறித்தும், வியாச்சியங்களைக் குறித்தும், காயம்பட்ட சேதங்களைக்குறித்தும் வழக்கு நேரிட்டு, நியாயந்தீர்ப்பது உனக்கு அரிதாயிருந்தால், நீ எழுந்து, உன் தேவனாகிய கர்த்தர் தெரிந்து ஏற்படுத்தின ஸ்தானத்திற்குப் போய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வாசல்களில் இரத்தப்பழிகளைக் குறித்தும், வியாச்சியங்களைக் குறித்தும், காயம்பட்ட சேதங்களைக்குறித்தும் வழக்கு நேரிட்டு, நியாயந்தீர்ப்பது உனக்கு அரிதாயிருந்தால், நீ எழுந்து, உன் தேவனாகிய கர்த்தர் தெரிந்து ஏற்படுத்தின ஸ்தானத்திற்குப் போய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வாசல்களில் இரத்தப்பழிகளைக் குறித்தும், வியாச்சியங்களைக் குறித்தும், காயம்பட்ட சேதங்களைக்குறித்தும் வழக்கு நேரிட்டு, நியாயந்தீர்ப்பது உனக்கு அரிதாயிருந்தால், நீ எழுந்து, உன் தேவனாகிய கர்த்தர் தெரிந்து ஏற்படுத்தின ஸ்தானத்திற்குப் போய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வியரான ஆசாரியரிடத்திலும் அந்நாட்களில் இருக்கிற நியாயாதிபதியினிடத்திலும் விசாரிக்கவேண்டும்; நியாயம் இன்னதென்று அவர்கள் உனக்கு அறிவிப்ப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ழுதும் அவலட்சணமுமுள்ள யாதொரு மாட்டையாவது ஆட்டையாவது உன் தேவனாகிய கர்த்தருக்குப் பலியிடவேண்டாம்; அது உன் தேவனாகிய கர்த்தருக்கு அருவருப்பாயிரு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வியரான ஆசாரியரிடத்திலும் அந்நாட்களில் இருக்கிற நியாயாதிபதியினிடத்திலும் விசாரிக்கவேண்டும்; நியாயம் இன்னதென்று அவர்கள் உனக்கு அறிவிப்ப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தெரிந்துகொண்ட இடத்திலிருந்து அவர்கள் உனக்கு அறிவிக்கும் தீர்ப்புக்கு நீ இணங்கி, அவர்கள் உனக்கு விதிக்கிறபடி செய்யக் கவனமாயிருப்ப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தெரிந்துகொண்ட இடத்திலிருந்து அவர்கள் உனக்கு அறிவிக்கும் தீர்ப்புக்கு நீ இணங்கி, அவர்கள் உனக்கு விதிக்கிறபடி செய்யக் கவனமாயிருப்பாய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உனக்கு அறிவிக்கும் தீர்ப்பை விட்டு வலதுபுறம் இடதுபுறம் சாயாமல், அவர்கள் உனக்கு உணர்த்தும் பிரமாணத்தின்படியும், உனக்குச் சொல்லும் நியாயத்தீர்ப்பின்படியும் செய்யக்கடவாய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உனக்கு அறிவிக்கும் தீர்ப்பை விட்டு வலதுபுறம் இடதுபுறம் சாயாமல், அவர்கள் உனக்கு உணர்த்தும் பிரமாணத்தின்படியும், உனக்குச் சொல்லும் நியாயத்தீர்ப்பின்படியும் செய்யக்கடவாய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உன் தேவனாகிய கர்த்தருக்கு ஆராதனை செய்யும்படி நிற்கிற ஆசாரியனுடைய சொல்லையாகிலும், நியாயாதிபதியினுடைய சொல்லையாகிலும் கேளாமல், ஒருவன் இடும்புசெய்தால், அவன் சாகக்கடவன்; இப்படியே தீமையை இஸ்ரவேலிலிருந்து விலக்கக்கடவ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உன் தேவனாகிய கர்த்தருக்கு ஆராதனை செய்யும்படி நிற்கிற ஆசாரியனுடைய சொல்லையாகிலும், நியாயாதிபதியினுடைய சொல்லையாகிலும் கேளாமல், ஒருவன் இடும்புசெய்தால், அவன் சாகக்கடவன்; இப்படியே தீமையை இஸ்ரவேலிலிருந்து விலக்கக்கடவ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உன் தேவனாகிய கர்த்தருக்கு ஆராதனை செய்யும்படி நிற்கிற ஆசாரியனுடைய சொல்லையாகிலும், நியாயாதிபதியினுடைய சொல்லையாகிலும் கேளாமல், ஒருவன் இடும்புசெய்தால், அவன் சாகக்கடவன்; இப்படியே தீமையை இஸ்ரவேலிலிருந்து விலக்கக்கடவ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ஜனங்கள் எல்லாரும் அதைக் கேட்டு, பயந்து, இனி இடும்பு செய்யாதிருப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் உனக்குக் கொடுக்கும் தேசத்தில் நீ போய்ச் சேர்ந்து, அதைச் சுதந்தரித்துக்கொண்டு, அதில் குடியேறினபின், நீ; என்னைச் சுற்றிலும் இருக்கிற சகல ஜாதிகளையும் போல, நானும் எனக்கு ஒரு ராஜாவை ஏற்படுத்தவேண்டும் என்பாயானால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ழுதும் அவலட்சணமுமுள்ள யாதொரு மாட்டையாவது ஆட்டையாவது உன் தேவனாகிய கர்த்தருக்குப் பலியிடவேண்டாம்; அது உன் தேவனாகிய கர்த்தருக்கு அருவருப்பாயி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் உனக்குக் கொடுக்கும் தேசத்தில் நீ போய்ச் சேர்ந்து, அதைச் சுதந்தரித்துக்கொண்டு, அதில் குடியேறினபின், நீ; என்னைச் சுற்றிலும் இருக்கிற சகல ஜாதிகளையும் போல, நானும் எனக்கு ஒரு ராஜாவை ஏற்படுத்தவேண்டும் என்பாயானால்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கிய கர்த்தர் தெரிந்து கொள்பவனையே உனக்கு ராஜாவாக வைக்கக்கடவாய்; உன் சகோதரருக்குள்ளிருக்கிற ஒருவனையே உன்மேல் ராஜாவாக ஏற்படுத்தக்கடவாய்; உன் சகோதரன் அல்லாத அந்நியனை ராஜாவாக ஏற்படுத்தக் கூடா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கிய கர்த்தர் தெரிந்து கொள்பவனையே உனக்கு ராஜாவாக வைக்கக்கடவாய்; உன் சகோதரருக்குள்ளிருக்கிற ஒருவனையே உன்மேல் ராஜாவாக ஏற்படுத்தக்கடவாய்; உன் சகோதரன் அல்லாத அந்நியனை ராஜாவாக ஏற்படுத்தக் கூடா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அநேக குதிரைகளைச் சம்பாதியாமலும், அநேக குதிரைகளைத் தனக்குச் சம்பாதிக்கும்படிக்கு ஜனங்களைத் திரும்ப எகிப்திற்குப் போகப்பண்ணாமலும் இருக்கக்கடவன்; இனி அந்த வழியாய் நீங்கள் திரும்பிப்போகவேண்டாம் என்று கர்த்தர் உங்களுக்குச் சொல்லியிருக்கிறார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அநேக குதிரைகளைச் சம்பாதியாமலும், அநேக குதிரைகளைத் தனக்குச் சம்பாதிக்கும்படிக்கு ஜனங்களைத் திரும்ப எகிப்திற்குப் போகப்பண்ணாமலும் இருக்கக்கடவன்; இனி அந்த வழியாய் நீங்கள் திரும்பிப்போகவேண்டாம் என்று கர்த்தர் உங்களுக்குச் சொல்லியிருக்கிறார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இருதயம் பின்வாங்கிப் போகாதபடி அவன் அநேகம் ஸ்திரீகளைப் படைக்கவேண்டாம்; வெள்ளியும் பொன்னும் தனக்கு மிகுதியாய்ப் பெருகப்பண்ணவும் வேண்ட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இருதயம் பின்வாங்கிப் போகாதபடி அவன் அநேகம் ஸ்திரீகளைப் படைக்கவேண்டாம்; வெள்ளியும் பொன்னும் தனக்கு மிகுதியாய்ப் பெருகப்பண்ணவும் வேண்டா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ன் சிங்காசனத்தின்மேல் வீற்றிருக்கும்போது, அவனுடைய இருதயம் அவன் சகோதரர்பேரில் மேட்டிமை கொள்ளாமலும், கற்பனையைவிட்டு வலதுபுறம் இடதுபுறம் சாயாமல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ன் சிங்காசனத்தின்மேல் வீற்றிருக்கும்போது, அவனுடைய இருதயம் அவன் சகோதரர்பேரில் மேட்டிமை கொள்ளாமலும், கற்பனையைவிட்டு வலதுபுறம் இடதுபுறம் சாயாமல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 நியாயப்பிரமாணத்தின் எல்லா வார்த்தைகளையும், இந்தக் கட்டளைகளையும் கைக்கொண்டு, இவைகளின் படி செய்வதற்காகத் தன் தேவனாகிய கர்த்தருக்குப் பயந்திருக்கும்படி கற்றுக்கொள்ளும்பொருட்ட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ேவனாகிய கர்த்தரின் கண்களுக்கு முன்பாக எந்தப் புருஷனாவது ஸ்திரீயாவது உன் தேவனாகிய கர்த்தர் உனக்குக் கொடுக்கிற வாசல்கள் ஒன்றில் அக்கிரமஞ்செய்து, அவருடைய உடன்படிக்கையை மீற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 நியாயப்பிரமாணத்தின் எல்லா வார்த்தைகளையும், இந்தக் கட்டளைகளையும் கைக்கொண்டு, இவைகளின் படி செய்வதற்காகத் தன் தேவனாகிய கர்த்தருக்குப் பயந்திருக்கும்படி கற்றுக்கொள்ளும்பொருட்ட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லேவியராகிய ஆசாரியரிடத்திலிருக்கிற நியாயப்பிரமாண நூலைப் பார்த்து, தனக்காக ஒரு பிரதியை எழுதி, தன்னிடத்தில் வைத்துக்கொண்டு, தன் ஜீவனுள்ள நாளெல்லாம் அதை வாசிக்கக்கடவன்; இப்படிச் செய்வதினால், தானும் தன் குமாரரும் இஸ்ரவேலின் நடுவே தங்கள் ராஜ்யத்திலே நீடித்து வாழு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லேவியராகிய ஆசாரியரிடத்திலிருக்கிற நியாயப்பிரமாண நூலைப் பார்த்து, தனக்காக ஒரு பிரதியை எழுதி, தன்னிடத்தில் வைத்துக்கொண்டு, தன் ஜீவனுள்ள நாளெல்லாம் அதை வாசிக்கக்கடவன்; இப்படிச் செய்வதினால், தானும் தன் குமாரரும் இஸ்ரவேலின் நடுவே தங்கள் ராஜ்யத்திலே நீடித்து வாழ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ேவனாகிய கர்த்தரின் கண்களுக்கு முன்பாக எந்தப் புருஷனாவது ஸ்திரீயாவது உன் தேவனாகிய கர்த்தர் உனக்குக் கொடுக்கிற வாசல்கள் ஒன்றில் அக்கிரமஞ்செய்து, அவருடைய உடன்படிக்கையை மீற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விலக்கியிருக்கிற வேறே தேவர்களையாவது சந்திரசூரியர் முதலான வானசேனைகளையாவது சேவித்து, அவைகளை நமஸ்கரிக்கிறதாகக் காணப்பட்ட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விலக்கியிருக்கிற வேறே தேவர்களையாவது சந்திரசூரியர் முதலான வானசேனைகளையாவது சேவித்து, அவைகளை நமஸ்கரிக்கிறதாகக் காணப்பட்ட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உன் செவிகேட்க உனக்கு அறிவிக்கப்படும்போது, நீ அதை நன்றாய் விசாரிக்கக்கடவாய்; அது மெய் என்றும், அப்படிப்பட்ட அருவருப்பு இஸ்ரவேலில் நடந்தது நிச்சயம் என்றும் கண்டாயான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உன் செவிகேட்க உனக்கு அறிவிக்கப்படும்போது, நீ அதை நன்றாய் விசாரிக்கக்கடவாய்; அது மெய் என்றும், அப்படிப்பட்ட அருவருப்பு இஸ்ரவேலில் நடந்தது நிச்சயம் என்றும் கண்டாயான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ो जिस पुरूष वा स्त्री ने ऐसा बुरा काम किया हो, उस पुरूष वा स्त्री को बाहर अपने फाटकों पर ले ज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 ऐसा पत्थरवाह करना कि वह मर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जो प्राणदण्ड के योग्य ठहरे वह एक ही की साक्षी से न मार डाला जाए, किन्तु दो वा तीन मनुष्यों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ाक्षी से मार डाला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उसके मार डालने के लिये सब से पहिले साक्षियों के हाथ, और उनके बाद और सब लोगों के हाथ उस पर उठ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इसी रीति से ऐसी बुराई को अपने मध्य से दूर कर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यदि तेरी बस्तियों के भीतर कोई झगड़े की बात हो, अर्थात आपस के खून, वा विवाद, वा मारपीट का को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ुकद्दमा उठे, और उसका न्याय करना तेरे लिये कठिन जान पड़े, तो उस स्थान को जा कर जो तेरा परमेश्व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चुन लेग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लेवीय याजकों के पास और उन दिनो के न्यायियों के पास जा कर पूछताछ करना, कि वे तुम को न्याय की बात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तू अपने परमेश्वर यहोवा के लिये कोई बैल वा भेड़-बकरी बलि न करना जिस में दोष वा किसी प्रकार की खो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तल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न्याय की जैसी बात उस स्थान के लोग जो यहोवा चुन लेगा तुझे बता दें, उसी के अनुसार करना; और ज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्यवस्था वे तुझे दें उसी के अनुसार चलने में चौकसी कर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व्यवस्था की जो बात वे तुझे बताएं, और न्याय की जो बात वे तुझ से कहें, उसी के अनुसार करना; जो बा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े तुझ को बाताएं उस से दाहिने वा बाएं न मुड़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जो मनुष्य अभिमान करके उस याजक की, जो वहां तेरे परमेश्वर यहोवा की सेवा टहल करने को उपस्थि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हेगा, न माने, वा उस न्यायी की न सुने, तो वह मनुष्य मार डाला जाए; इस प्रकार तू इस्राएल में से ऐस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ुराई को दूर कर 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इस से सब लोग सुनकर डर जाएंगे, और फिर अभिमान नहीं करें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जब तू उस देश में पहुंचे जिसे तेरा परमेश्वर यहोवा तुझे देता है, और उसका अधिकारी हो, और उन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; क्योंकि ऐसा करना तेरे परमेश्वर यहोवा के समीप घृणित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सकर कहने लगे, कि चारों ओर की सब जातियों की नाईं मैं भी अपने ऊपर राजा ठहराऊंग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तब जिस को तेरा परमेश्वर यहोवा चुन ले अवश्य उसी को राजा ठहराना। अपने भाइयों ही में से किसी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पने ऊपर राजा ठहराना; किसी परदेशी को जो तेरा भाई न हो तू अपने ऊपर अधिकारी नहीं ठहरा सक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और वह बहुत घोड़े न रखे, और न इस मनसा से अपनी प्रजा के लोगों को मिस्र में भेजे कि उसके पास बहु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घोड़े हो जाएं, क्योंकि यहोवा ने तुम से कहा है, कि तुम उस मार्ग से फिर कभी न लौट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और वह बहुत स्त्रियां भी न रखे, ऐसा न हो कि उसका मन यहोवा की ओर से पलट जाए; और न वह अपना सो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ूपा बहुत बढ़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जब वह राजगद्दी पर विराजमान हो, तब इसी व्यवस्था की पुस्तक, जो लेवीय याजकों के पास रहेगी, उस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एक नकल अपने लिये कर 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वह उसे अपने पास रखे, और अपने जीवन भर उसको पढ़ा करे, जिस से वह अपने परमेश्वर यहोवा का भ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जो बस्तियां तेरा परमेश्वर यहोवा तुझे देता है, यदि उन में से किसी में कोई पुरूष वा स्त्री ऐसी पा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ानना, और इस व्यवस्था और इन विधियों की सारी बातों के मानने में चौकसी करना सीख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जिस से वह अपने मन में घमण्ड करके अपने भाइयों को तुच्छ न जाने, और इन आज्ञाओं से न तो दाहिने मुड़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न बाएं; जिस से कि वह और उसके वंश के लोग इस्राएलियों के मध्य बहुत दिनों तक राज्य करते रहे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, जिसने तेरे परमेश्वर यहोवा की वाचा तोड़कर ऐसा काम किया हो, जो उसकी दृष्टि में बुरा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अर्थात मेरी आज्ञा का उल्लंघन करके पराए देवताओं की, वा सूर्य, वा चंद्रमा, वा आकाश के गण में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सी की उपासना की हो, वा उसको दण्डवत किया ह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यह बात तुझे बतलाई जाए और तेरे सुनने में आए; तब भली भांति पूछपाछ करना, और यदि यह बात सच ठहरे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इस्राएल में ऐसा घृणित कर्म किया गया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2026-06-10T10:12:22Z</dcterms:created>
  <dcterms:modified xsi:type="dcterms:W3CDTF">2026-06-10T10:12:22Z</dcterms:modified>
  <dc:title>உபாகமம்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