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shall you bring forth that man or that woman, which have committed that wicked thing, unto your gates, even that man or that woman, and shall stone them with stones, till they di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shall you bring forth that man or that woman, which have committed that wicked thing, unto your gates, even that man or that woman, and shall stone them with stones, till they di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t the mouth of two witnesses, or three witnesses, shall he that is worthy of death be put to death; but at the mouth of one witness he shall not be put to death.]]></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t the mouth of two witnesses, or three witnesses, shall he that is worthy of death be put to death; but at the mouth of one witness he shall not be put to death.]]></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hands of the witnesses shall be first upon him to put him to death, and afterward the hands of all the people. So you shall put the evil away from among you.]]></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hands of the witnesses shall be first upon him to put him to death, and afterward the hands of all the people. So you shall put the evil away from among you.]]></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If there arise a matter too hard for you in judgment, between blood and blood, between plea and plea, and between stroke and stroke, being matters of controversy within your gates: then shall you arise, and get you up into the place which the LORD your God shall choose;]]></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If there arise a matter too hard for you in judgment, between blood and blood, between plea and plea, and between stroke and stroke, being matters of controversy within your gates: then shall you arise, and get you up into the place which the LORD your God shall choose;]]></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If there arise a matter too hard for you in judgment, between blood and blood, between plea and plea, and between stroke and stroke, being matters of controversy within your gates: then shall you arise, and get you up into the place which the LORD your God shall choose;]]></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you shall come unto the priests the Levites, and unto the judge that shall be in those days, and enquire; and they shall show you the sentence of judgment:]]></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You shall not sacrifice unto the LORD your God any bullock, or sheep, wherein is blemish, or any evil thing: for that is an abomination unto the LORD your God.]]></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you shall come unto the priests the Levites, and unto the judge that shall be in those days, and enquire; and they shall show you the sentence of judgment:]]></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you shall do according to the sentence, which they of that place which the LORD shall choose shall show you; and you shall observe to do according to all that they inform you:]]></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you shall do according to the sentence, which they of that place which the LORD shall choose shall show you; and you shall observe to do according to all that they inform you:]]></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ccording to the sentence of the law which they shall teach you, and according to the judgment which they shall tell you, you shall do: you shall not decline from the sentence which they shall show you, to the right hand, nor to the left.]]></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ccording to the sentence of the law which they shall teach you, and according to the judgment which they shall tell you, you shall do: you shall not decline from the sentence which they shall show you, to the right hand, nor to the left.]]></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man that will do presumptuously, and will not hearken unto the priest that stands to minister there before the LORD your God, or unto the judge, even that man shall die: and you shall put away the evil from Israel.]]></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man that will do presumptuously, and will not hearken unto the priest that stands to minister there before the LORD your God, or unto the judge, even that man shall die: and you shall put away the evil from Israel.]]></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man that will do presumptuously, and will not hearken unto the priest that stands to minister there before the LORD your God, or unto the judge, even that man shall die: and you shall put away the evil from Israel.]]></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all the people shall hear, and fear, and do no more presumptuously.]]></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When you are come unto the land which the LORD your God gives you, and shall possess it, and shall dwell therein, and shall say, I will set a king over me, like all the nations that are about me;]]></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You shall not sacrifice unto the LORD your God any bullock, or sheep, wherein is blemish, or any evil thing: for that is an abomination unto the LORD your Go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When you are come unto the land which the LORD your God gives you, and shall possess it, and shall dwell therein, and shall say, I will set a king over me, like all the nations that are about me;]]></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When you are come unto the land which the LORD your God gives you, and shall possess it, and shall dwell therein, and shall say, I will set a king over me, like all the nations that are about m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You shall in any way set him king over you, whom the LORD your God shall choose: one from among your brethren shall you set king over you: you may not set a stranger over you, which is not your brothe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You shall in any way set him king over you, whom the LORD your God shall choose: one from among your brethren shall you set king over you: you may not set a stranger over you, which is not your brother.]]></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You shall in any way set him king over you, whom the LORD your God shall choose: one from among your brethren shall you set king over you: you may not set a stranger over you, which is not your brother.]]></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he shall not multiply horses to himself, nor cause the people to return to Egypt, to the end that he should multiply horses: forasmuch as the LORD has said unto you, All of you shall henceforth return no more that way.]]></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he shall not multiply horses to himself, nor cause the people to return to Egypt, to the end that he should multiply horses: forasmuch as the LORD has said unto you, All of you shall henceforth return no more that way.]]></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he shall not multiply horses to himself, nor cause the people to return to Egypt, to the end that he should multiply horses: forasmuch as the LORD has said unto you, All of you shall henceforth return no more that wa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Neither shall he multiply wives to himself, that his heart turn not away: neither shall he greatly multiply to himself silver and gol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Neither shall he multiply wives to himself, that his heart turn not away: neither shall he greatly multiply to himself silver and gol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If there be found among you, within any of your gates which the LORD your God gives you, man or woman, that has wrought wickedness in the sight of the LORD your God, in transgressing his covenant,]]></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t shall be, when he sits upon the throne of his kingdom, that he shall write him a copy of this law in a book out of that which is before the priests the Levite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t shall be, when he sits upon the throne of his kingdom, that he shall write him a copy of this law in a book out of that which is before the priests the Levite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shall be with him, and he shall read therein all the days of his life: that he may learn to fear the LORD his God, to keep all the words of this law and these statutes, to do them:]]></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t shall be with him, and he shall read therein all the days of his life: that he may learn to fear the LORD his God, to keep all the words of this law and these statutes, to do them:]]></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his heart be not lifted up above his brethren, and that he turn not aside from the commandment, to the right hand, or to the left: to the end that he may prolong his days in his kingdom, he, and his children, in the midst of Israel.]]></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his heart be not lifted up above his brethren, and that he turn not aside from the commandment, to the right hand, or to the left: to the end that he may prolong his days in his kingdom, he, and his children, in the midst of Israel.]]></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his heart be not lifted up above his brethren, and that he turn not aside from the commandment, to the right hand, or to the left: to the end that he may prolong his days in his kingdom, he, and his children, in the midst of Israel.]]></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If there be found among you, within any of your gates which the LORD your God gives you, man or woman, that has wrought wickedness in the sight of the LORD your God, in transgressing his covenant,]]></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as gone and served other gods, and worshipped them, either the sun, or moon, or any of the host of heaven, which I have not commande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as gone and served other gods, and worshipped them, either the sun, or moon, or any of the host of heaven, which I have not commande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it be told you, and you have heard of it, and enquired diligently, and, behold, it be true, and the thing certain, that such abomination is wrought in Israel:]]></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it be told you, and you have heard of it, and enquired diligently, and, behold, it be true, and the thing certain, that such abomination is wrought in Israel:]]></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888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1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ந்த அக்கிரமத்தைச் செய்த புருஷனையாவது ஸ்திரீயையாவது உன் வாசல்களுக்கு வெளியே கொண்டு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டிப்பட்டவர்கள் சாகும்படி கல்லெறிய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சாவுக்குப் பாத்திரமானவன் இரண்டு மூன்று சாட்சிகளுடைய வாக்கினால் கொலைசெய்யப்படக்கடவன்;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ட்சியினுடைய வாக்கினால் அவன் கொலைசெய்யப்பட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னைக் கொலைசெய்கிறதற்குச் சாட்சிகளுடைய கைகள் முந்தியும் எல்லா ஜனங்களுடைய கைகள் பிந்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மேல் இருப்பதாக; இப்படியே தீமையை உன் நடுவிலிருந்து விலக்க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உன் வாசல்களில் இரத்தப்பழிகளைக் குறித்தும், வியாச்சியங்களைக் குறித்தும், காயம்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ங்களைக்குறித்தும் வழக்கு நேரிட்டு, நியாயந்தீர்ப்பது உனக்கு அரிதாயிருந்தால், நீ எழுந்து,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தெரிந்து ஏற்படுத்தின ஸ்தானத்திற்குப்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லேவியரான ஆசாரியரிடத்திலும் அந்நாட்களில் இருக்கிற நியாயாதிபதியினிடத்திலும் விசா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ழுதும் அவலட்சணமுமுள்ள யாதொரு மாட்டையாவது ஆட்டையாவது உன் தேவனாகிய கர்த்தருக்குப் பலியி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ம் இன்னதென்று அவர்கள் உனக்கு அறிவி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கர்த்தர் தெரிந்துகொண்ட இடத்திலிருந்து அவர்கள் உனக்கு அறிவிக்கும் தீர்ப்புக்கு நீ இணங்கி,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 விதிக்கிறபடி செய்யக் கவனமாயி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வர்கள் உனக்கு அறிவிக்கும் தீர்ப்பை விட்டு வலதுபுறம் இடதுபுறம் சாயாமல், அவர்கள் உ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ர்த்தும் பிரமாணத்தின்படியும், உனக்குச் சொல்லும் நியாயத்தீர்ப்பின்படியும் செய்ய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ங்கே உன் தேவனாகிய கர்த்தருக்கு ஆராதனை செய்யும்படி நிற்கிற ஆசாரியனுடைய சொல்லையா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திபதியினுடைய சொல்லையாகிலும் கேளாமல், ஒருவன் இடும்புசெய்தால், அவன் சாகக்கடவன்; இப்படியே தீ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லிருந்து விலக்க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ப்பொழுது ஜனங்கள் எல்லாரும் அதைக் கேட்டு, பயந்து, இனி இடும்பு செய்யாதி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ன் தேவனாகிய கர்த்தர் உனக்குக் கொடுக்கும் தேசத்தில் நீ போய்ச் சேர்ந்து, அ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 உன் தேவனாகிய கர்த்தருக்கு அருவருப்பா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த்துக்கொண்டு, அதில் குடியேறினபின், நீ; என்னைச் சுற்றிலும் இருக்கிற சகல ஜாதிகளையும் 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ம் எனக்கு ஒரு ராஜாவை ஏற்படுத்தவேண்டும் என்பா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உன் தேவனாகிய கர்த்தர் தெரிந்து கொள்பவனையே உனக்கு ராஜாவாக வைக்கக்கடவாய்;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தரருக்குள்ளிருக்கிற ஒருவனையே உன்மேல் ராஜாவாக ஏற்படுத்தக்கடவாய்; உன் சகோதரன் அல்லாத அந்நி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வாக ஏற்படுத்தக் 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வன் அநேக குதிரைகளைச் சம்பாதியாமலும், அநேக குதிரைகளைத் தனக்குச் சம்பாதிக்கும்படிக்கு ஜனங்க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 எகிப்திற்குப் போகப்பண்ணாமலும் இருக்கக்கடவன்; இனி அந்த வழியாய் நீங்கள் திரும்பிப்போ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கர்த்தர் உங்களுக்குச் சொல்லியி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ன் இருதயம் பின்வாங்கிப் போகாதபடி அவன் அநேகம் ஸ்திரீகளைப் படைக்கவேண்டாம்; வெள்ளியும் பொ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க்கு மிகுதியாய்ப் பெருகப்பண்ணவும் 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உன் தேவனாகிய கர்த்தரின் கண்களுக்கு முன்பாக எந்தப் புருஷனாவது ஸ்திரீயாவது உன் தேவனாகிய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வன் தன் சிங்காசனத்தின்மேல் வீற்றிருக்கும்போது, அவனுடைய இருதயம் அவன் சகோதரர்பேரில் 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ளாமலும், கற்பனையைவிட்டு வலதுபுறம் இடதுபுறம் சாயா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இந்த நியாயப்பிரமாணத்தின் எல்லா வார்த்தைகளையும், இந்தக் கட்டளைகளையும் கைக்கொண்டு, இவைகளின் 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வதற்காகத் தன் தேவனாகிய கர்த்தருக்குப் பயந்திருக்கும்படி கற்றுக்கொள்ளும்பொரு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வன் லேவியராகிய ஆசாரியரிடத்திலிருக்கிற நியாயப்பிரமாண நூலைப் பார்த்து, தனக்காக ஒரு பிரதியை எ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னிடத்தில் வைத்துக்கொண்டு, தன் ஜீவனுள்ள நாளெல்லாம் அதை வாசிக்கக்கடவன்; இப்படிச் செய்வ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ம் தன் குமாரரும் இஸ்ரவேலின் நடுவே தங்கள் ராஜ்யத்திலே நீடித்து வாழு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க் கொடுக்கிற வாசல்கள் ஒன்றில் அக்கிரமஞ்செய்து, அவருடைய உடன்படிக்கையை மீ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நான் விலக்கியிருக்கிற வேறே தேவர்களையாவது சந்திரசூரியர் முதலான வானசேனைகளையாவது சேவித்து, அ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ஸ்கரிக்கிறதாகக் காணப்பட்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து உன் செவிகேட்க உனக்கு அறிவிக்கப்படும்போது, நீ அதை நன்றாய் விசாரிக்கக்கடவாய்; அது மெய்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டிப்பட்ட அருவருப்பு இஸ்ரவேலில் நடந்தது நிச்சயம் என்றும் கண்டா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7]]></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2026-08-01T11:10:08Z</dcterms:created>
  <dcterms:modified xsi:type="dcterms:W3CDTF">2026-08-01T11:10:08Z</dcterms:modified>
  <dc:title>உபாகமம் : 17</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