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hall you bring forth that man or that woman, which have committed that wicked thing, unto your gates, even that man or that woman, and shall stone them with stones, till they di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hall you bring forth that man or that woman, which have committed that wicked thing, unto your gates, even that man or that woman, and shall stone them with stones, till they di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t the mouth of two witnesses, or three witnesses, shall he that is worthy of death be put to death; but at the mouth of one witness he shall not be put to deat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t the mouth of two witnesses, or three witnesses, shall he that is worthy of death be put to death; but at the mouth of one witness he shall not be put to deat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hands of the witnesses shall be first upon him to put him to death, and afterward the hands of all the people. So you shall put the evil away from among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hands of the witnesses shall be first upon him to put him to death, and afterward the hands of all the people. So you shall put the evil away from among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come unto the priests the Levites, and unto the judge that shall be in those days, and enquire; and they shall show you the sentence of judgmen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You shall not sacrifice unto the LORD your God any bullock, or sheep, wherein is blemish, or any evil thing: for that is an abomination unto the LORD your G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come unto the priests the Levites, and unto the judge that shall be in those days, and enquire; and they shall show you the sentence of judgmen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do according to the sentence, which they of that place which the LORD shall choose shall show you; and you shall observe to do according to all that they inform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do according to the sentence, which they of that place which the LORD shall choose shall show you; and you shall observe to do according to all that they inform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ccording to the sentence of the law which they shall teach you, and according to the judgment which they shall tell you, you shall do: you shall not decline from the sentence which they shall show you, to the right hand, nor to the lef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ccording to the sentence of the law which they shall teach you, and according to the judgment which they shall tell you, you shall do: you shall not decline from the sentence which they shall show you, to the right hand, nor to the lef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the people shall hear, and fear, and do no more presumptuous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You shall not sacrifice unto the LORD your God any bullock, or sheep, wherein is blemish, or any evil thing: for that is an abomination unto the LORD your G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ither shall he multiply wives to himself, that his heart turn not away: neither shall he greatly multiply to himself silver and gol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ither shall he multiply wives to himself, that his heart turn not away: neither shall he greatly multiply to himself silver and gol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there be found among you, within any of your gates which the LORD your God gives you, man or woman, that has wrought wickedness in the sight of the LORD your God, in transgressing his covenan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be, when he sits upon the throne of his kingdom, that he shall write him a copy of this law in a book out of that which is before the priests the Levit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be, when he sits upon the throne of his kingdom, that he shall write him a copy of this law in a book out of that which is before the priests the Levit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with him, and he shall read therein all the days of his life: that he may learn to fear the LORD his God, to keep all the words of this law and these statutes, to do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with him, and he shall read therein all the days of his life: that he may learn to fear the LORD his God, to keep all the words of this law and these statutes, to do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there be found among you, within any of your gates which the LORD your God gives you, man or woman, that has wrought wickedness in the sight of the LORD your God, in transgressing his covenan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as gone and served other gods, and worshipped them, either the sun, or moon, or any of the host of heaven, which I have not command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as gone and served other gods, and worshipped them, either the sun, or moon, or any of the host of heaven, which I have not command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t be told you, and you have heard of it, and enquired diligently, and, behold, it be true, and the thing certain, that such abomination is wrought in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t be told you, and you have heard of it, and enquired diligently, and, behold, it be true, and the thing certain, that such abomination is wrought in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 அக்கிரமத்தைச் செய்த புருஷனையாவது ஸ்திரீயையாவது உன் வாசல்களுக்கு வெளியே 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ப்பட்டவர்கள் சாகும்படி கல்லெறி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வுக்குப் பாத்திரமானவன் இரண்டு மூன்று சாட்சிகளுடைய வாக்கினால் கொலைசெய்யப்படக்கடவ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யினுடைய வாக்கினால் அவன் கொலைசெய்ய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க் கொலைசெய்கிறதற்குச் சாட்சிகளுடைய கைகள் முந்தியும் எல்லா ஜனங்களுடைய கைகள் பிந்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இருப்பதாக; இப்படியே தீமையை உன் நடுவிலிருந்து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உன் வாசல்களில் இரத்தப்பழிகளைக் குறித்தும், வியாச்சியங்களைக் குறித்தும், காயம்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ங்களைக்குறித்தும் வழக்கு நேரிட்டு, நியாயந்தீர்ப்பது உனக்கு அரிதாயிருந்தால், நீ எழுந்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தெரிந்து ஏற்படுத்தின ஸ்தான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லேவியரான ஆசாரியரிடத்திலும் அந்நாட்களில் இருக்கிற நியாயாதிபதியினிடத்திலும் விசா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ழுதும் அவலட்சணமுமுள்ள யாதொரு மாட்டையாவது ஆட்டையாவது உன் தேவனாகிய கர்த்தருக்குப் பலியி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ம் இன்னதென்று அவர்கள் உனக்கு அறி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 தெரிந்துகொண்ட இடத்திலிருந்து அவர்கள் உனக்கு அறிவிக்கும் தீர்ப்புக்கு நீ இணங்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விதிக்கிறபடி செய்யக் கவனமா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 உனக்கு அறிவிக்கும் தீர்ப்பை விட்டு வலதுபுறம் இடதுபுறம் சாயாமல், அவர்கள்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ர்த்தும் பிரமாணத்தின்படியும், உனக்குச் சொல்லும் நியாயத்தீர்ப்பின்படியும்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ங்கே உன் தேவனாகிய கர்த்தருக்கு ஆராதனை செய்யும்படி நிற்கிற ஆசாரியனுடைய சொல்லை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யினுடைய சொல்லையாகிலும் கேளாமல், ஒருவன் இடும்புசெய்தால், அவன் சாகக்கடவன்; இப்படியே 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லிருந்து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ஜனங்கள் எல்லாரும் அதைக் கேட்டு, பயந்து, இனி இடும்பு செய்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க்குக் கொடுக்கும் தேசத்தில் நீ போய்ச் சேர்ந்து,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உன் தேவனாகிய கர்த்தருக்கு அருவருப்பா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ண்டு, அதில் குடியேறினபின், நீ; என்னைச் சுற்றிலும் இருக்கிற சகல ஜாதிகளையும்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 எனக்கு ஒரு ராஜாவை ஏற்படுத்தவேண்டும் என்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தெரிந்து கொள்பவனையே உனக்கு ராஜாவாக வைக்கக்கடவா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க்குள்ளிருக்கிற ஒருவனையே உன்மேல் ராஜாவாக ஏற்படுத்தக்கடவாய்; உன் சகோதரன் அல்லாத அந்நி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 ஏற்படுத்த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அநேக குதிரைகளைச் சம்பாதியாமலும், அநேக குதிரைகளைத் தனக்குச் சம்பாதிக்கும்படிக்கு ஜ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 எகிப்திற்குப் போகப்பண்ணாமலும் இருக்கக்கடவன்; இனி அந்த வழியாய் நீங்கள் திரும்பிப்போ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கர்த்தர் உங்களுக்குச் சொல்லி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 இருதயம் பின்வாங்கிப் போகாதபடி அவன் அநேகம் ஸ்திரீகளைப் படைக்கவேண்டாம்; வெள்ளியும் பொ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 மிகுதியாய்ப் பெருகப்பண்ண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ன் கண்களுக்கு முன்பாக எந்தப் புருஷனாவது ஸ்திரீயாவது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தன் சிங்காசனத்தின்மேல் வீற்றிருக்கும்போது, அவனுடைய இருதயம் அவன் சகோதரர்பேரில் 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மலும், கற்பனையைவிட்டு வலதுபுறம் இடதுபுறம் 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ந்த நியாயப்பிரமாணத்தின் எல்லா வார்த்தைகளையும், இந்தக் கட்டளைகளையும் கைக்கொண்டு, இவைகளின் 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தற்காகத் தன் தேவனாகிய கர்த்தருக்குப் பயந்திருக்கும்படி கற்றுக்கொள்ளும்பொரு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 லேவியராகிய ஆசாரியரிடத்திலிருக்கிற நியாயப்பிரமாண நூலைப் பார்த்து, தனக்காக ஒரு பிரதியை எ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டத்தில் வைத்துக்கொண்டு, தன் ஜீவனுள்ள நாளெல்லாம் அதை வாசிக்கக்கடவன்; இப்படிச் செய்வ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ம் தன் குமாரரும் இஸ்ரவேலின் நடுவே தங்கள் ராஜ்யத்திலே நீடித்து வாழு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க்கிற வாசல்கள் ஒன்றில் அக்கிரமஞ்செய்து, அவருடைய உடன்படிக்கையை 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ன் விலக்கியிருக்கிற வேறே தேவர்களையாவது சந்திரசூரியர் முதலான வானசேனைகளையாவது சேவித்து,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ஸ்கரிக்கிறதாகக் காணப்ப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து உன் செவிகேட்க உனக்கு அறிவிக்கப்படும்போது, நீ அதை நன்றாய் விசாரிக்கக்கடவாய்; அது மெய்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ப்பட்ட அருவருப்பு இஸ்ரவேலில் நடந்தது நிச்சயம் என்றும் கண்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2026-09-16T19:46:58Z</dcterms:created>
  <dcterms:modified xsi:type="dcterms:W3CDTF">2026-09-16T19:46:58Z</dcterms:modified>
  <dc:title>உபாகமம் : 17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