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தாம் அபிஷேகம்பண்ணினவரை இரட்சிக்கிறார் என்பதை இப்பொழுது அறிந்திருக்கிறேன்; தமது வலதுகரம் செய்யும் இரட்சிப்பின் வல்லமைகளைக் காண்பித்து, தமது பரிசுத்த வானத்திலிருந்து அவருடைய ஜெபத்தைக் கேட்ப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ர் இரதங்களைக்குறித்தும், சிலர் குதிரைகளைக் குறித்தும் மேன்மைபாராட்டுகிறார்கள்; நாங்களோ எங்கள் தேவனாகிய கர்த்தருடைய நாமத்தைக்குறித்தே மேன்மைபாராட்டுவ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ர் இரதங்களைக்குறித்தும், சிலர் குதிரைகளைக் குறித்தும் மேன்மைபாராட்டுகிறார்கள்; நாங்களோ எங்கள் தேவனாகிய கர்த்தருடைய நாமத்தைக்குறித்தே மேன்மைபாராட்டுவ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ுறிந்து விழுந்தார்கள்; நாங்களோ எழுந்து நிமிர்ந்து நிற்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ாவே, இரட்சியும்; நாங்கள் கூப்பிடுகிற நாளிலே ராஜா எங்களுக்குச் செவிகொடுப்பார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த்துநாளிலே கர்த்தர் உமது ஜெபத்தைக் கேட்பாராக; யாக்கோபின் தேவனுடைய நாமம் உமக்கு உயர்ந்த அடைக்கலமாவத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த்துநாளிலே கர்த்தர் உமது ஜெபத்தைக் கேட்பாராக; யாக்கோபின் தேவனுடைய நாமம் உமக்கு உயர்ந்த அடைக்கலமாவத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ரிசுத்த ஸ்தலத்திலிருந்து உமக்கு ஒத்தாசையனுப்பி சீயோனிலிருந்து உம்மை ஆதரிப்பார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ர் செலுத்தும் காணிக்கைகளையெல்லாம் அவர் நினைத்து, உமது சர்வாங்க தகனபலியைப் பிரியமாய் ஏற்றுக்கொள்வாராக. (சேலா.)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உமது மனவிருப்பத்தின்படி உமக்குத் தந்தருளி, உமது ஆலோசனைகளையெல்லாம் நிறைவேற்றுவார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் உமது இரட்சிப்பினால் மகிழ்ந்து, எங்கள் தேவனுடைய நாமத்திலே கொடியேற்றுவோம்; உமது வேண்டுதல்களையெல்லாம் கர்த்தர் நிறைவேற்றுவார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் உமது இரட்சிப்பினால் மகிழ்ந்து, எங்கள் தேவனுடைய நாமத்திலே கொடியேற்றுவோம்; உமது வேண்டுதல்களையெல்லாம் கர்த்தர் நிறைவேற்றுவார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தாம் அபிஷேகம்பண்ணினவரை இரட்சிக்கிறார் என்பதை இப்பொழுது அறிந்திருக்கிறேன்; தமது வலதுகரம் செய்யும் இரட்சிப்பின் வல்லமைகளைக் காண்பித்து, தமது பரிசுத்த வானத்திலிருந்து அவருடைய ஜெபத்தைக் கேட்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ঁর মনোনীত রাজাকে তিনি উত্তর দ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ছু লোক তাদের রথের ওপর নির্ভর করেছিল| কিছু লোক তাদের সৈন্যদের ওপর নির্ভর করেছিল| কিন্তু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মরণে রেখেছিলাম আমাদের প্রভু ঈশ্বর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েই সব লোকগুলো পরাজিত হয়েছে, তারা যুদ্ধে মারা গেছে| কিন্তু আমরা জিতেছি! আমরা বিজয়ী হয়েছ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তাঁর মনোনীত রাজাকে রক্ষা করেছেন! ঈশ্বরের মনোনীত রাজা সাহায্য চাইলো| প্রভু তার উত্তর দিল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খন তুমি সংকটের মধ্যে থাকো, তখন প্রভু য়েন তোমার ডাকে সাড়া দেন| যাকোবের ঈশ্বর তোমায় সে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তিক্রম করতে সাহায্য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 তাঁর পবিত্রস্থান থেকে তোমায় সাহায্য করুন| সিয়োন পর্বত থেকে তিনি য়েন তোমায় সাহায্য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োমার দেওয়া সকল উত্সর্গ ঈশ্বর স্মরণে রাখুন| তোমার দেওয়া সকল নৈবেদ্য য়েন তিনি গ্রহণ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ুমি যা চাও, ঈশ্বর য়েন তাই মঞ্জুর করেন| তিনি য়েন, তোমার সব পরিকল্পনা সফল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ঈশ্বর যখন তোমাকে সাহায্য করেন তখন আমরা আনন্দ করব| এস, আমরা তাঁর নামের প্রশংসা করি| তুমি যা চ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য়েন তোমাকে তার সব কিছুই দ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খন আমি জেনেছি, প্রভু তাঁর মনোনীত রাজাকে সাহায্য করেন! প্রভু তাঁর পবিত্র স্বর্গলোকে বিরাজিত 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2026-07-31T16:36:34Z</dcterms:created>
  <dcterms:modified xsi:type="dcterms:W3CDTF">2026-07-31T16:36:34Z</dcterms:modified>
  <dc:title>சங்கீதம்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