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ேசரே உம்திரு பாதம் அமர்ந்தேன்
நிம்மதி நிம்மதியே
ஆர்வமுடனே பாடித் துதிப்பேன்
ஆனந்தம் ஆனந்த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ைக்கலமே அதிசயமே
ஆராதனை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் வல்ல செயல்கள் நினைத்து நினைத்து
உள்ளமே பொங்குதய்யா
நல்லவரே நன்மை செய்தவரே
நன்றி நன்றி ஐ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ே நல்லவரே
ஆராதனை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லியான செம்மறி பாவங்களெல்லாம்
சுமந்து தீர்த்தவரே
பரிசுத்த இரத்தம் எனக்காக அல்லோ
பாக்கியம் பாக்கிய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ே படைத்தவரே
ஆராதனை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த்தனை இன்னல்கள் என் வாழ்வில் வந்தாலும்
உம்மை பிரியேன் ஐயா
சித்தமே செய்து சாட்சியாய் வாழ்வேன்
நிச்சயம் நிச்சய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கரே இயேசு நாதா
ஆராதனை ஆராத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2026-07-31T14:58:43Z</dcterms:created>
  <dcterms:modified xsi:type="dcterms:W3CDTF">2026-07-31T14:58:43Z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