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லும் வெக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ஸ்தி அடைந்தும், பக்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ரூன்றி ஏற்ற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ார்கள் பூர்த்திய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ுத்தாய் தெய்வ தய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நம்பும் பிள்ள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் மற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பக்தி உன்னில் வேர்கொண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ான கர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 பால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ஞ்சாதிரு, என் நெஞ்ச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நெஞ்சமே, மகிழ்ந்திர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, லோகம்,துன்பம்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ச் செய்யா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உன் கன்மல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மேல் வைத்த நம்பி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த்தம் ஆகா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ர்த்தர் துன்ப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பார்ப்போம் என்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ில் திகையாதிர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ுந்த துணை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ப்பாமல் செய்க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வீதும் யோபும் யோசே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 நீதிமான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2026-09-15T17:34:49Z</dcterms:created>
  <dcterms:modified xsi:type="dcterms:W3CDTF">2026-09-15T17:34:49Z</dcterms:modified>
  <dc:title>துதிப் பாடல்கள்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