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dear old story of a Saviour's love 
Is sweeter as the days go by ; 
The glad assurance of a home above 
Is sweeter as the days go b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fill . . the days with joy - - ful praise. 
We'll sing as the happy moments fly ; . . . 
The song of love to Him above 
Grows sweeter as the days go b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sunbeams shining from the living light 
Are brighter as the days go by ; 
The stars of promise cheering sorrow's night 
Are brighter as the days go b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ope's anchor, holding in the stormy strife
Is stronger as the days go by ; 
We feel the throbbings of immortal life 
Grow stronger as the days go by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 peace that Jesus gives to us anew 
Is deeper as the days go by ; 
The prospects opening to the Christian's view 
Are grander as the days go b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2026-09-08T09:48:45Z</dcterms:created>
  <dcterms:modified xsi:type="dcterms:W3CDTF">2026-09-08T09:48:45Z</dcterms:modified>
  <dc:title>Hymn : 510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