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1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pth of mercy ! can there be 
Mercy still reserved for me ? 
Can my God His wrath forbear ?---- 
Me, the chief of sinners, spare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 have long withstood His grace, 
Long provoked Him to His face ; 
Would not hearken to His calls, 
Grieved Him by a thousand falls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ence to me this waste of love ? 
Ask my Advocate above ! 
See the cause in Jesus' face, 
Now before the throne of grac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re for me the Saviour stands, 
Shows His wounds, and spreads His 
God is love, I know, I feel ; [hands ; 
Jesus weeps, and loves me still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If I rightly read Thy heart, 
If Thou all companion art, 
Bow Thine ear, in mercy bow, 
Pardon and accept me now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2026-09-15T10:58:20Z</dcterms:created>
  <dcterms:modified xsi:type="dcterms:W3CDTF">2026-09-15T10:58:20Z</dcterms:modified>
  <dc:title>Hymn : 486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