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ம்மானுவேலின் இரத்தத்தால்
நிறைந்த ஊற்றுண்டே;
எப்பாவத் தீங்கும் அதினால்
நிவிர்த்தியாகு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 பாவியான கள்ளனும்
அவ்வூற்றில் மூழ்கினான்;
மன்னிப்பும் மோக்ஷானந்தமும்
அடைந்து பூரித்தா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வ்வாறே நானும் இயேசுவால்
விமோசனம் பெற்றேன்;
என் பாவம் நீங்கிப் போனதால்
ஓயாமல் பா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ாயத்தில் ஓடும் ரத்தத்தை
விஸ்வாசத்தால் கண்டேன்;
ஒப்பற்ற மீட்பர் நேசத்தை
எங்கும் பிரஸ்தாபி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விண் வீட்டில் வல்ல நாதரை
நான் கண்டு பூரிப்பேன்;
என்தனை மீட்ட நேசத்தைக்
கொண்டாடிப் போற்ற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2026-07-30T15:26:44Z</dcterms:created>
  <dcterms:modified xsi:type="dcterms:W3CDTF">2026-07-30T15:26:44Z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