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) யோசேப்பின் தேவன் உன்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ின் தேவன் உன்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ிடுவாய் நீ சேவை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காத்துக் கொ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) தாவீதின் தேவன் ந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ந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த் துதித்து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ம் நமக்க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) மோசேயின் தேவன் ந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ெதிராய் ஆயு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சுவாவின் தேவன் ந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 மிதிக்கும் தேசம் கண்பார்க்கும் பூம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த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க்காதே போகும் உன் மே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ங்கள் எழும்பி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 நீ பயப்ப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இருக்கிற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) ஆபிரகாமின் தேவன் உன்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சாக்கின் தேவன் உன்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க்கோபின் தேவன் உன்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2026-07-30T13:14:48Z</dcterms:created>
  <dcterms:modified xsi:type="dcterms:W3CDTF">2026-07-30T13:14:48Z</dcterms:modified>
  <dc:title>துதிப் பாடல்கள் : 803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