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ொம்பைத் தொனிக்கப்பண்ண, தேவவிஷயத்தில் ராஜாவுக்கு ஞானதிருஷ்டிக்காரனாகிய ஏமானின் குமாரர் புக்கியா, மத்தனியா, ஊசியேல், செபுவேல், எரிமோத், அனனியா, அனானி, எலியாத்தா, கிதல்தி, ரொமந்தியேசர், யோஸ்பெகாஷா, மலோத்தி, ஒத்திர், மகாசியோத் என்பவர்களும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ெல்லாரும் ஏமானின் குமாரராயிருந்தார்கள்; தேவன் ஏமானுக்குப் பதினாலு குமாரரையும் மூன்று குமாரத்திகளையும் கொடுத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ெல்லாரும் ஏமானின் குமாரராயிருந்தார்கள்; தேவன் ஏமானுக்குப் பதினாலு குமாரரையும் மூன்று குமாரத்திகளையும் கொடுத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னைவரும் ராஜாவுடைய கட்டளைப்பிரமாணமாய்க் கர்த்தருடைய ஆலயத்தில் தாளங்கள் தம்புருகள் சுரமண்டலங்களாகிய கீதவாத்தியம் வாசிக்க, தேவனுடைய ஆலயத்தின் ஊழியமாக அவரவர் தங்கள் தங்கள் தகப்பன்மாராகிய ஆசாப் எதுத்தூன், ஏமான் என்பவர்கள் வசத்தில் இரு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னைவரும் ராஜாவுடைய கட்டளைப்பிரமாணமாய்க் கர்த்தருடைய ஆலயத்தில் தாளங்கள் தம்புருகள் சுரமண்டலங்களாகிய கீதவாத்தியம் வாசிக்க, தேவனுடைய ஆலயத்தின் ஊழியமாக அவரவர் தங்கள் தங்கள் தகப்பன்மாராகிய ஆசாப் எதுத்தூன், ஏமான் என்பவர்கள் வசத்தில் இ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னைவரும் ராஜாவுடைய கட்டளைப்பிரமாணமாய்க் கர்த்தருடைய ஆலயத்தில் தாளங்கள் தம்புருகள் சுரமண்டலங்களாகிய கீதவாத்தியம் வாசிக்க, தேவனுடைய ஆலயத்தின் ஊழியமாக அவரவர் தங்கள் தங்கள் தகப்பன்மாராகிய ஆசாப் எதுத்தூன், ஏமான் என்பவர்கள் வசத்தில் இர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ைப் பாடும் பாட்டுகளைக் கற்றுக்கொண்டு, நிபுணரான தங்கள் சகோதரரோடுங்கூட அவர்கள் இலக்கத்திற்கு இருநூற்றெண்பத்தெட்டுப்பேராயி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ைப் பாடும் பாட்டுகளைக் கற்றுக்கொண்டு, நிபுணரான தங்கள் சகோதரரோடுங்கூட அவர்கள் இலக்கத்திற்கு இருநூற்றெண்பத்தெட்டுப்பேராய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ில் சிறியவனும் பெரியவனும், ஆசானும் மாணாக்கனும், சரிசமானமாய் முறைவரிசைக்காகச் சீட்டுப்போட்டுக்கொ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ில் சிறியவனும் பெரியவனும், ஆசானும் மாணாக்கனும், சரிசமானமாய் முறைவரிசைக்காகச் சீட்டுப்போட்டுக்கொண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சுரமண்டலங்களாலும் தம்புருகளாலும் கைத்தாளங்களாலும், தீர்க்கதரிசனம் சொல்லுகிற ஆசாப், ஏமான், எதுத்தூன் என்பவர்களின் குமாரரில் சிலரை, தாவீதும் தேவாலயச் சேனைகளின் பிரபுக்களும் ஊழியத்திற்கென்று பிரித்துவைத்தார்கள்; தங்கள் ஊழியத்தின் கிரியைக்குக் குறித்துவைக்கப்பட்ட மனுஷர்களின் தொகைய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தலாவது சீட்டு ஆசாப் வம்சமான யோசேப்பின் பேர்வழிக்கும், இரண்டாவது கெதலியா, அவன் சகோதரர், அவன் குமாரரென்னும் பன்னிரண்டு பேர்வழிக்க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தலாவது சீட்டு ஆசாப் வம்சமான யோசேப்பின் பேர்வழிக்கும், இரண்டாவது கெதலியா, அவன் சகோதரர், அவன் குமாரரென்னும் பன்னிரண்டு பேர்வழிக்க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ூன்றாவது சக்கூர், அவன் குமாரர், அவன் சகோதரரென்னும் பன்னிரண்டுபேர் வழிக்க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காவது இஸ்ரி, அவன் குமாரர், அவன் சகோதரரென்னும் பன்னிரண்டுபேர் வழிக்க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ஐந்தாவது நெத்தனி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றாவது புக்கி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வது எசரேலோ, அவன் குமாரர், அவன் சகோதரரென்னும் பன்னிரண்டுபேர்வழிக்க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ட்டாவது எஷா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ன்பதாவது மத்தனீயா, அவன் குமாரர், அவன் சகோதரர் பன்னிரண்டு பேர்வழிக்க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த்தாவது சிமே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சுரமண்டலங்களாலும் தம்புருகளாலும் கைத்தாளங்களாலும், தீர்க்கதரிசனம் சொல்லுகிற ஆசாப், ஏமான், எதுத்தூன் என்பவர்களின் குமாரரில் சிலரை, தாவீதும் தேவாலயச் சேனைகளின் பிரபுக்களும் ஊழியத்திற்கென்று பிரித்துவைத்தார்கள்; தங்கள் ஊழியத்தின் கிரியைக்குக் குறித்துவைக்கப்பட்ட மனுஷர்களின் தொகைய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தினோராவது அசாரியேல், அவன்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ன்னிரண்டாவது அஷாபி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தின்மூன்றாவது சுபவேல்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தினான்காவது மத்தித்தியா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தினைந்தாவது எரேமோத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தினாறாவது அனனியா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தினேழாவது யோஸ்பேக்காஷ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தினெட்டாவது ஆனானி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த்தொன்பதாவது, மலோத்தி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ருபதாவது எலியாத்தா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சுரமண்டலங்களாலும் தம்புருகளாலும் கைத்தாளங்களாலும், தீர்க்கதரிசனம் சொல்லுகிற ஆசாப், ஏமான், எதுத்தூன் என்பவர்களின் குமாரரில் சிலரை, தாவீதும் தேவாலயச் சேனைகளின் பிரபுக்களும் ஊழியத்திற்கென்று பிரித்துவைத்தார்கள்; தங்கள் ஊழியத்தின் கிரியைக்குக் குறித்துவைக்கப்பட்ட மனுஷர்களின் தொகையாவ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ருபத்தோராவது ஒத்திர்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ருபத்திரண்டாவது கிதல்தி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ருபத்துமூன்றாவது மகாசியோத்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ுபத்துநான்காவது ரொமந்தியேசர், அவன் குமாரர், அவன் சகோதரரென்னும் பன்னிரண்டுபேர் பேர்வழிக்கும் விழ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ுடைய கட்டளைப்பிரமாணமாய்த் தீர்க்கதரிசனம் சொல்லுகிற ஆசாப்பின் வசத்திலிருக்கிற, ஆசாப்பின் குமாரரில் சக்கூர், யோசேப்பு, நெதானியா, அஷாரேலா என்பவர்கள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ுடைய கட்டளைப்பிரமாணமாய்த் தீர்க்கதரிசனம் சொல்லுகிற ஆசாப்பின் வசத்திலிருக்கிற, ஆசாப்பின் குமாரரில் சக்கூர், யோசேப்பு, நெதானியா, அஷாரேலா என்பவர்கள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ப் போற்றித் துதித்துத் தீர்க்கதரிசனம் சொல்லுகிற தங்கள் தகப்பனாகிய எதுத்தூனின் வசத்திலே சுரமண்டலங்களை வாசிக்க, எதுத்தூனின் குமாரராகிய கெதலியா, சேரீ, எஷாயா, அஷபியா, மத்தித்தியா என்னும் ஆறுபேர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ப் போற்றித் துதித்துத் தீர்க்கதரிசனம் சொல்லுகிற தங்கள் தகப்பனாகிய எதுத்தூனின் வசத்திலே சுரமண்டலங்களை வாசிக்க, எதுத்தூனின் குமாரராகிய கெதலியா, சேரீ, எஷாயா, அஷபியா, மத்தித்தியா என்னும் ஆறுபேர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ொம்பைத் தொனிக்கப்பண்ண, தேவவிஷயத்தில் ராஜாவுக்கு ஞானதிருஷ்டிக்காரனாகிய ஏமானின் குமாரர் புக்கியா, மத்தனியா, ஊசியேல், செபுவேல், எரிமோத், அனனியா, அனானி, எலியாத்தா, கிதல்தி, ரொமந்தியேசர், யோஸ்பெகாஷா, மலோத்தி, ஒத்திர், மகாசியோத் என்பவர்களும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ിദ്ദൽതി, രോമംതി-ഏസെർ, യൊശ്ബെക്കാശാ, മല്ലോഥി, ഹോഥീർ, മഹസീയോത്ത് എന്നിവർ ഹേമാന്റെ പുത്രന്മാ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ഇവർ എല്ലാവരും ദൈവത്തിന്റെ വചനങ്ങളിൽ രാജാവിന്റെ ദർശകനായ ഹേമാന്റെ പുത്രന്മാർ.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മ്പുയർത്തേണ്ടതിന്നു ദൈവം ഹേമാന്നു പതിന്നാലു പുത്രന്മാരെയും മൂന്നു പുത്രിമാരെയും കൊടുത്ത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ഇവർ എല്ലാവരും ദൈവാലയത്തിലെ ശുശ്രൂഷെക്കു കൈത്താളങ്ങളാലും വീണകളാലും കിന്നരങ്ങളാലും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ലയത്തിൽ സംഗീതത്തിന്നായി താന്താങ്ങളുടെ അപ്പന്റെ കീഴിലും ആസാഫും യെദൂഥൂനും ഹേമാനും നേരെ രാജ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നെക്കു കീഴില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ഹോവെക്കു സംഗീതം ചെയ്‍വാൻ അഭ്യാസം പ്രാപിച്ച നിപുണന്മാരായവരുടെ സകലസഹോദരന്മാരുമായി അവരുടെ സംഖ്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നൂറ്റെണ്പത്ത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താന്താങ്ങളുടെ ഉദ്യോഗക്രമം നിശ്ചയിക്കേണ്ടതിന്നു അവർ ചെറിയവനും വലിയവനും ഗുരുവും ശിഷ്യനും ഒരു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ീട്ടി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ദാവീദും സേനാധിപതിമാരും കിന്നരം, വീണ, കൈത്താളം എന്നിവകൊണ്ടു പ്രവചിക്കുന്നവരായ ആസാഫിന്റ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ഒന്നാമത്തെ ചീട്ടു ആസാഫിന്നുവേണ്ടി യോസേഫിന്നു വന്നു; രണ്ടാമത്തേതു ഗെദല്യാവിന്നു വന്നു; അവ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ോദരന്മാരും അവന്റെ പുത്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മൂന്നാമത്തേതു സക്കൂര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ാലാമത്തേതു യിസ്രിക്ക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ഞ്ചാമത്തേതു കെഥന്യാവ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റാമത്തേതു ബുക്കീയാവ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ഏഴാമത്തേതു യെശരേലെക്ക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ട്ടാമത്തേതു യെശയ്യാവ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ഒമ്പതാമത്തേതു മത്ഥന്യാവിന്നു വന്നു; അവനും പുത്രന്മാരും സഹോദരന്മാരും കൂടി പന്ത്രണ്ടു 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പത്താമത്തേതു ശിമെയിക്ക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േമാന്റെയും യെദൂഥൂന്റെയും പുത്രന്മാരെ ശുശ്രൂഷെക്കായി വേർതിരിച്ചു; ഈ ശുശ്രൂഷയിൽ വേല ചെയ്ത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തിനൊന്നാമത്തേതു അസരേല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പന്ത്രണ്ടാമത്തേതു ഹശബ്യാവ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പതിമ്മൂന്നാമത്തേതു ശൂബായേലിന്നു വന്നു; അവനും പുത്രന്മാരും സഹോദരന്മാരും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പതിനാലാമത്തേതു മത്ഥിഥ്യാവ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പതിനഞ്ചാമത്തേതു യെരീമോത്തിന്നു വന്നു; അവനും പുത്രന്മാരും സഹോദരന്മാരും കൂടി പന്ത്രണ്ടു 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പതിനാറാമത്തേതു ഹനന്യാവ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പതിനേഴാമത്തേതു യൊശ്ബെക്കാശെക്ക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പതിനെട്ടാമത്തേതു ഹനാനിക്ക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പത്തൊമ്പതാമത്തേതു മല്ലോഥിക്കു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ഇരുപതാമത്തേതു എലീയാഥെക്ക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ഖ്യയാവി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ഇരുപത്തൊന്നാമത്തേതു ഹോഥീര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ഇരുപത്തിരണ്ടാമത്തേതു ഗിദ്ദൽതിക്ക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ഇരുപത്തിമൂന്നാമത്തേതു മഹസീയോത്തിന്നു വന്നു; അവനും പുത്രന്മാരും സഹോദരന്മാരും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ഇരുപത്തിനാലാമത്തേതു രോമംതി-ഏസെരിന്നു വന്നു; അവനും പുത്രന്മാരും സഹോദരന്മാരും കൂടി പന്ത്രണ്ട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ആസാഫിന്റെ പുത്രന്മാരോ: രാജാവിന്റെ കല്പനയാൽ പ്രവചിച്ച ആസാഫിന്റെ കീഴിൽ ആസാഫിന്റെ പുത്രന്മാര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്കൂർ, യോസേഫ്, നെഥന്യാവു, അശരേല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െദൂഥൂന്യരോ: യഹോവയെ വാഴ്ത്തി സ്തുതിക്കുന്നതിൽ കിന്നരംകൊണ്ടു പ്രവചിച്ച തങ്ങളുടെ പിതാവായ യെദൂഥൂ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ീഴിൽ ഗെദെല്യാവു, സെരി, യെശയ്യാവു, ഹശബ്യാവു, മത്ഥിഥയ്യാവു എന്നിങ്ങനെ യെദൂഥൂന്റെ പുത്രന്മാർ ആറു 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ഹേമാന്യരോ: ബുക്കീയാവു; മത്ഥന്യാവു, ഉസ്സീയേൽ, ശെബൂവേൽ, യെരീമോത്ത്, ഹനന്യാവു, ഹനാനി, എലീയാഥ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2026-08-02T15:06:26Z</dcterms:created>
  <dcterms:modified xsi:type="dcterms:W3CDTF">2026-08-02T15:06:26Z</dcterms:modified>
  <dc:title>1 நாளாகமம்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