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9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'll be no dark valley when Jesus comes,
There'll be no dark valley when Jesus comes, 
There'll be no dark valley when Jesus comes 
To gather His loved ones ho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gather His loved ones home, . . 
To gather His loved ones home ; . . 
There'll be no dark valley when Jesus comes 
To gather His loved ones ho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re'll be no more sorrow when Jesus comes, 
There'll be no more sorrow when Jesus comes ;
But a glorious morrow when Jesus comes 
To gather His loved ones ho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re'll be no more weeping when Jesus comes, 
There'll be no more weeping when Jesus comes ;
But a blessed reaping when Jesus comes 
To gather His loved ones hom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re'll be songs of greeting when Jesus comes,
There'll be songs of greeting when Jesus comes ;  
And a joyful meeting when Jesus comes 
To gather His loved ones h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2026-07-30T13:53:47Z</dcterms:created>
  <dcterms:modified xsi:type="dcterms:W3CDTF">2026-07-30T13:53:47Z</dcterms:modified>
  <dc:title>Hymn : 1026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