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praise Thee, we bless Thee, our Saviour divine,
All power and dominion for ever be Thine ! 
We sing of Thy mercy with joyful acclaim,  
For Thou hast redeemed us: all praise to Thy nam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honour and praise to Thine excellent name,
Thy love is unchanging---- for ever the same ! 
We bless and adore Thee, O Saviour and King ;
With joy and thanksgiving Thy praises we s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strength of the hills and the depths of the sea, 
The earth and its fulness, belong unto Thee ;
And yet to the lowly Thou bendest Thine ear, 
So ready their humble petitions to hea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ine infinite goodness our tongues shall employ ; 
Thou givest us richly all things to enjoy ;
We'll follow Thy footsteps, we'll rest in Thy love,
And soon we shall praise Thee in mansions ab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2026-07-30T13:02:34Z</dcterms:created>
  <dcterms:modified xsi:type="dcterms:W3CDTF">2026-07-30T13:02:34Z</dcterms:modified>
  <dc:title>Hymn : 206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