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ாமும், அவன் மனைவியும், அவனுக்கு உண்டான யாவும், அவனுடனே லோத்தும், எகிப்தை விட்டு, தென்திசையில் வ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ாமும், அவன் மனைவியும், அவனுக்கு உண்டான யாவும், அவனுடனே லோத்தும், எகிப்தை விட்டு, தென்திசையில் வ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பிராம் மிருகஜீவன்களும் வெள்ளியும் பொன்னுமான ஆஸ்திகளையுடைய சீமானாயிருந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தன் பிரயாணங்களிலே தெற்கேயிருந்து பெத்தேல் மட்டும், பெத்தேலுக்கும் ஆயீக்கும் நடுவாகத் தான் முன்பு கூடாரம்போட்டத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தன் பிரயாணங்களிலே தெற்கேயிருந்து பெத்தேல் மட்டும், பெத்தேலுக்கும் ஆயீக்கும் நடுவாகத் தான் முன்பு கூடாரம்போட்டத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ான் முதல்முதல் ஒரு பலிபீடத்தை உண்டாக்கினதுமான ஸ்தலமட்டும் போனான்; அங்கே ஆபிராம் கர்த்தருடைய நாமத்தைத் தொழுதுகொண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பிராமுடனே வந்த லோத்துக்கும் ஆடுமாடுகளும் கூடாரங்களும் இருந்தன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ஒருமித்துக் குடியிருக்க அந்தப் பூமி அவர்களைத் தாங்கக் கூடாதிருந்தது; அவர்களுடைய ஆஸ்தி மிகுதியாயிருந்தபடியால், அவர்கள் ஒருமித்து வாசம்பண்ண ஏதுவில்லாமற்போயிற்ற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பிராமுடைய மந்தைமேய்பருக்கும் லோத்துடைய மந்தைமேய்ப்பருக்கும் வாக்குவாதம் உண்டாயிற்று. அக்காலத்திலே கானானியரும் பெரிசியரும் அத்தேசத்தில் குடியிரு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பிராமுடைய மந்தைமேய்பருக்கும் லோத்துடைய மந்தைமேய்ப்பருக்கும் வாக்குவாதம் உண்டாயிற்று. அக்காலத்திலே கானானியரும் பெரிசியரும் அத்தேசத்தில் குடியிரு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லோத்து ஆபிராமைவிட்டுப் பிரிந்தபின்பு, கர்த்தர் ஆபிராமை நோக்கி: உன் கண்களை ஏறெடுத்து, நீ இருக்கிற இடத்திலிருந்து வடக்கேயும், தெற்கேயும், கிழக்கேயும், மேற்கேயும் நோக்கிப்ப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பிராம் லோத்தை நோக்கி: எனக்கும் உனக்கும், என் மேய்ப்பருக்கும் உன் மேய்ப்பருக்கும் வாக்குவாதம் வேண்டாம்; நாம் சகோதர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பிராம் லோத்தை நோக்கி: எனக்கும் உனக்கும், என் மேய்ப்பருக்கும் உன் மேய்ப்பருக்கும் வாக்குவாதம் வேண்டாம்; நாம் சகோதர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த் தேசமெல்லாம் உனக்கு முன் இருக்கிறது அல்லவா? நீ என்னைவிட்டுப் பிரிந்துபோகலாம்; நீ இடதுபுறம் போனால், நான் வலதுபுறம் போகிறேன்; நீ வலதுபுறம் போனால், நான் இடதுபுறம் போகிறேன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த் தேசமெல்லாம் உனக்கு முன் இருக்கிறது அல்லவா? நீ என்னைவிட்டுப் பிரிந்துபோகலாம்; நீ இடதுபுறம் போனால், நான் வலதுபுறம் போகிறேன்; நீ வலதுபுறம் போனால், நான் இடதுபுறம் போகிறேன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லோத்து தன் கண்களை ஏறெடுத்துப் பார்த்து; யோர்தான் நதிக்கு அருகான சமபூமி முழுவதும் நீர்வளம் பொருந்தினதாயிருக்கக் கண்டான். கர்த்தர் சோதோமையும் கொமோராவையும் அழிக்கும்முன்னே, சோவாருக்குப் போம் வழிமட்டும் அது கர்த்தருடைய தோட்டத்தைப் போலவும் எகிப்து தேசத்தைப்போலவும் இருந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லோத்து தன் கண்களை ஏறெடுத்துப் பார்த்து; யோர்தான் நதிக்கு அருகான சமபூமி முழுவதும் நீர்வளம் பொருந்தினதாயிருக்கக் கண்டான். கர்த்தர் சோதோமையும் கொமோராவையும் அழிக்கும்முன்னே, சோவாருக்குப் போம் வழிமட்டும் அது கர்த்தருடைய தோட்டத்தைப் போலவும் எகிப்து தேசத்தைப்போலவும் இருந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லோத்து தன் கண்களை ஏறெடுத்துப் பார்த்து; யோர்தான் நதிக்கு அருகான சமபூமி முழுவதும் நீர்வளம் பொருந்தினதாயிருக்கக் கண்டான். கர்த்தர் சோதோமையும் கொமோராவையும் அழிக்கும்முன்னே, சோவாருக்குப் போம் வழிமட்டும் அது கர்த்தருடைய தோட்டத்தைப் போலவும் எகிப்து தேசத்தைப்போலவும் இரு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லோத்து யோர்தானுக்கு அருகான சமபூமி முழுவதையும் தெரிந்துகொண்டு, கிழக்கே பிரயாணப்பட்டுப் போனான்; இப்படி அவர்கள் ஒருவரை ஒருவர் விட்டுப் பிரி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பிராம் கானான் தேசத்தில் குடியிருந்தான்; லோத்து அந்த யோர்தானுக்கு அருகான சமபூமியிலுள்ள பட்டணங்களில் வாசம்பண்ணி, சோதோமுக்கு நேரே கூடாரம் போட்ட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பிராம் கானான் தேசத்தில் குடியிருந்தான்; லோத்து அந்த யோர்தானுக்கு அருகான சமபூமியிலுள்ள பட்டணங்களில் வாசம்பண்ணி, சோதோமுக்கு நேரே கூடாரம் போட்ட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லோத்து ஆபிராமைவிட்டுப் பிரிந்தபின்பு, கர்த்தர் ஆபிராமை நோக்கி: உன் கண்களை ஏறெடுத்து, நீ இருக்கிற இடத்திலிருந்து வடக்கேயும், தெற்கேயும், கிழக்கேயும், மேற்கேயும் நோக்கிப்ப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ோதோமின் ஜனங்கள் பொல்லாதவர்களும் கர்த்தருக்கு முன்பாக மகா பாவிகளுமாய் இருந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பார்க்கிற இந்தப் பூமி முழுவதையும் நான் உனக்கும் உன் சந்ததிக்கும் என்றைக்கும் இருக்கும்படி கொடுத்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சந்ததியைப் பூமியின் தூளைப்போலப் பெருகப்பண்ணுவேன்; ஒருவன் பூமியின் தூளை எண்ணக்கூடுமானால், உன் சந்ததியும் எண்ணப்ப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சந்ததியைப் பூமியின் தூளைப்போலப் பெருகப்பண்ணுவேன்; ஒருவன் பூமியின் தூளை எண்ணக்கூடுமானால், உன் சந்ததியும் எண்ணப்பட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 எழுந்து தேசத்தின் நீளமும் அகலமும் எம்மட்டோ, அம்மட்டும் நடந்து திரி; உனக்கு அதைத் தருவேன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ஆபிராம் கூடாரத்தைப் பெயர்த்துக்கொண்டுபோய், எபிரோனிலிருக்கும் மம்ரேயின் சமபூமியில் சேர்ந்து குடியிருந்து, அங்கே கர்த்தருக்கு ஒரு பலிபீடத்தைக் கட்டி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ஆபிராம் கூடாரத்தைப் பெயர்த்துக்கொண்டுபோய், எபிரோனிலிருக்கும் மம்ரேயின் சமபூமியில் சேர்ந்து குடியிருந்து, அங்கே கர்த்தருக்கு ஒரு பலிபீடத்தைக் கட்டி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অতঃপর অব্রাম মিশর ত্যাগ করলেন| তাঁর স্ত্রী এবং তাঁদের সমস্ত জিনিসপত্র নিয়ে অব্রাম নেগেভের মধ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 অগ্রসর হলেন| তাঁর সঙ্গে তখন লোটও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এই সময় অব্রাম খুবই ধনী| তাঁর প্রচুর পশু এবং প্রচুর সোনা ও রূপা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অব্রাম তাঁর যাত্রা অব্যাহত রাখলেন| নেগেভ ত্যাগ করে তিনি বৈথেলে ফিরে গেলেন| সেখান থেকে বৈথেল নগ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র অয় নগরের মধ্যবর্তী স্থানে গেলেন| এখানেই অব্রাম ও তাঁর পরিবার আগে একবার শিবির স্থাপন কর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এই স্থানটিতেই একটি বেদী নির্মাণ করেছিলেন| তাই অব্রাম এই স্থানটিতেই প্রভুর উপাসনা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এই পর্য়টনের সময় অব্রামের সঙ্গে লোটও ছিল| লোটের অনেক পশু ও তাঁবু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অব্রাম আর লোটের এত পশু ছিল য়ে তাদের উভয়কে খাদ্য য়োগাবার জন্য সেই দেশ অসমর্থ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এই সময় কনানীয় এবং পরিষীয় জাতিরাও সে দেশে বাস করত| অব্রামের পশুপালকদের সঙ্গে লোটের পশুপালক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বাদ হ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লোট চলে গেলে প্রভু অব্রামকে বলল, “তোমার চারদিকে তাকিয়ে দেখ| উত্তর, দক্ষিণ, পূর্ব, পশ্চি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খন অব্রাম লোটকে বলল, “তোমার আমার মধ্যে কোনও বিবাদ থাকতে পারে না| তোমার লোকেদের সঙ্গে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েদের কোন বিবাদ হওয়া উচিত নয়| আমরা সবাই পরস্পরের আপনজ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মাদের পৃথক হয়ে যাওয়া উচিত| তোমার য়ে জায়গা পছন্দ সেই জায়গাতেই যাও| তুমি বাঁ দিকে গেল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ডান দিকে যাব| যদি তুমি ডান দিকে যাও, আমি বাঁ দিকে যা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লোট চোখ তুলে দেখল, সামনে বিস্তৃত যর্দন উপত্যকা| লোট দেখল জায়গাটা পর্য়াপ্ত জলে সরস| (এটা 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্তৃক সদোম ও ঘমোরা ধ্বংস করার আগের ঘটনা| তখন সোযর পর্য্ন্ত যর্দন উপত্যকা ছিল প্রভুর উদ্যানের ম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খানকার মাটি ছিল মিশরের মাটির মত ভাল জাতের মাটি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াই লোট যর্দন উপত্যকাতে বাস করবে বলে ঠিক করল| দুজনে পৃথক হয়ে গেল এবং লোট পূর্ব দিকে এগিয়ে চল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অব্রাম কনানেই থেকে গেলেন এবং লোট উপত্যকার জনপদগুলিতে বাস করতে লাগলেন| লোট উপত্যকার সূদুর দক্ষিণ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দোমে চলে গেলেন এবং সেখানেই তাঁবু পাত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রদিকে তাক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প্রভু জানতেন য়ে সদোমের অধিবাসীরা মহাপাপী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যত জমিজায়গা দেখতে পাচ্ছ, সব আমি তোমায় এবং তোমার বংশধরদের দেব| এ দেশ চিরকালের জন্যে তোমার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পৃথিবীর ধূলোর মত আমি তোমার উত্তরপুরুষদের সংখ্যাবৃদ্ধি করব| যদি লোকে পৃথিবীর সব ধূলো গুনতে পা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হলে তোমার লোকেদের গোনা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অতএব এগিয়ে যাও, তোমার নিজের দেশে তুমি হেঁটে বেড়াও| এই দেশ আমি তোমায় দিলাম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খন অব্রাম তাঁর তাঁবু উঠিয়ে নিলেন| তিনি মম্রির উচ্চ বৃক্ষগুলির কাছে বাস করতে গেলেন| স্থানটি ছি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ব্রোণ নগরের কাছে| সেখানে অব্রাম প্রভুর উদ্দেশ্যে উপাসনা করার জন্যে একটি বেদী নির্মাণ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2026-09-07T01:00:17Z</dcterms:created>
  <dcterms:modified xsi:type="dcterms:W3CDTF">2026-09-07T01:00:17Z</dcterms:modified>
  <dc:title>আদিপুস্তক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