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பிழைத்திருக்கிறேன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ப்பா அப்ப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ன்னையும் தந்தையும் மறந்து போக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நேசர் என்னையும் மறப்பதில்ல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றவுகளும் பகையாகலாம் –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ுவர் மடடும் எனக்குப் போ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ப்பா அப்ப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ாவமும் சாபமும் நிக்கிவ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ய் என்னையும் மாற்றி வ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ுள்ள நேசர் இருக்கிற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அப்பா!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ன்பினாலே கவர்ந்திழு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ப்பா அப்பா!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ம்பி வந்தேன் நான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ன்றும் கைவிடமாட்டீர் –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விட்டு விலகிடமா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– அப்பா அப்பா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ம்மையே நம்பி நான் வந்திர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ே கனிதர நிலைத்திருக்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ம்பி வந்து விட்டதால் –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3">
  <a:themeElements>
    <a:clrScheme name="Theme1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2026-07-30T11:21:58Z</dcterms:created>
  <dcterms:modified xsi:type="dcterms:W3CDTF">2026-07-30T11:21:58Z</dcterms:modified>
  <dc:title>துதிப் பாடல்கள் : 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