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பிரயாணங்களிலே தெற்கேயிருந்து பெத்தேல் மட்டும், பெத்தேலுக்கும் ஆயீக்கும் நடுவாகத் தான் முன்பு கூடாரம்போட்டத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ன் முதல்முதல் ஒரு பலிபீடத்தை உண்டாக்கினதுமான ஸ்தலமட்டும் போனான்; அங்கே ஆபிராம் கர்த்தருடைய நாமத்தைத் தொழுதுகொண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ன் முதல்முதல் ஒரு பலிபீடத்தை உண்டாக்கினதுமான ஸ்தலமட்டும் போனான்; அங்கே ஆபிராம் கர்த்தருடைய நாமத்தைத் தொழுதுகொண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ிராமுடனே வந்த லோத்துக்கும் ஆடுமாடுகளும் கூடாரங்களும் இருந்தன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ஒருமித்துக் குடியிருக்க அந்தப் பூமி அவர்களைத் தாங்கக் கூடாதிருந்தது; அவர்களுடைய ஆஸ்தி மிகுதியாயிருந்தபடியால், அவர்கள் ஒருமித்து வாசம்பண்ண ஏதுவில்லாமற்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ஒருமித்துக் குடியிருக்க அந்தப் பூமி அவர்களைத் தாங்கக் கூடாதிருந்தது; அவர்களுடைய ஆஸ்தி மிகுதியாயிருந்தபடியால், அவர்கள் ஒருமித்து வாசம்பண்ண ஏதுவில்லாமற்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ாமுடைய மந்தைமேய்பருக்கும் லோத்துடைய மந்தைமேய்ப்பருக்கும் வாக்குவாதம் உண்டாயிற்று. அக்காலத்திலே கானானியரும் பெரிசியரும் அத்தேசத்தில் குடிய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ாமுடைய மந்தைமேய்பருக்கும் லோத்துடைய மந்தைமேய்ப்பருக்கும் வாக்குவாதம் உண்டாயிற்று. அக்காலத்திலே கானானியரும் பெரிசியரும் அத்தேசத்தில் குடிய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பிராம் லோத்தை நோக்கி: எனக்கும் உனக்கும், என் மேய்ப்பருக்கும் உன் மேய்ப்பருக்கும் வாக்குவாதம் வேண்டாம்; நாம் சகோதர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பிராம் லோத்தை நோக்கி: எனக்கும் உனக்கும், என் மேய்ப்பருக்கும் உன் மேய்ப்பருக்கும் வாக்குவாதம் வேண்டாம்; நாம் சகோதர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எழுந்து தேசத்தின் நீளமும் அகலமும் எம்மட்டோ, அம்மட்டும் நடந்து திரி; உனக்கு அதைத் தருவேன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த் தேசமெல்லாம் உனக்கு முன் இருக்கிறது அல்லவா? நீ என்னைவிட்டுப் பிரிந்துபோகலாம்; நீ இடதுபுறம் போனால், நான் வலதுபுறம் போகிறேன்; நீ வலதுபுறம் போனால், நான் இடதுபுறம் போகிற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த் தேசமெல்லாம் உனக்கு முன் இருக்கிறது அல்லவா? நீ என்னைவிட்டுப் பிரிந்துபோகலாம்; நீ இடதுபுறம் போனால், நான் வலதுபுறம் போகிறேன்; நீ வலதுபுறம் போனால், நான் இடதுபுறம் போகிற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த் தேசமெல்லாம் உனக்கு முன் இருக்கிறது அல்லவா? நீ என்னைவிட்டுப் பிரிந்துபோகலாம்; நீ இடதுபுறம் போனால், நான் வலதுபுறம் போகிறேன்; நீ வலதுபுறம் போனால், நான் இடதுபுறம் போ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லோத்து தன் கண்களை ஏறெடுத்துப் பார்த்து; யோர்தான் நதிக்கு அருகான சமபூமி முழுவதும் நீர்வளம் பொருந்தினதாயிருக்கக் கண்டான். கர்த்தர் சோதோமையும் கொமோராவையும் அழிக்கும்முன்னே, சோவாருக்குப் போம் வழிமட்டும் அது கர்த்தருடைய தோட்டத்தைப் போலவும் எகிப்து தேசத்தைப்போலவும்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லோத்து தன் கண்களை ஏறெடுத்துப் பார்த்து; யோர்தான் நதிக்கு அருகான சமபூமி முழுவதும் நீர்வளம் பொருந்தினதாயிருக்கக் கண்டான். கர்த்தர் சோதோமையும் கொமோராவையும் அழிக்கும்முன்னே, சோவாருக்குப் போம் வழிமட்டும் அது கர்த்தருடைய தோட்டத்தைப் போலவும் எகிப்து தேசத்தைப்போலவும் இ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லோத்து தன் கண்களை ஏறெடுத்துப் பார்த்து; யோர்தான் நதிக்கு அருகான சமபூமி முழுவதும் நீர்வளம் பொருந்தினதாயிருக்கக் கண்டான். கர்த்தர் சோதோமையும் கொமோராவையும் அழிக்கும்முன்னே, சோவாருக்குப் போம் வழிமட்டும் அது கர்த்தருடைய தோட்டத்தைப் போலவும் எகிப்து தேசத்தைப்போலவும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லோத்து யோர்தானுக்கு அருகான சமபூமி முழுவதையும் தெரிந்துகொண்டு, கிழக்கே பிரயாணப்பட்டுப் போனான்; இப்படி அவர்கள் ஒருவரை ஒருவர் விட்டுப் பிரி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லோத்து யோர்தானுக்கு அருகான சமபூமி முழுவதையும் தெரிந்துகொண்டு, கிழக்கே பிரயாணப்பட்டுப் போனான்; இப்படி அவர்கள் ஒருவரை ஒருவர் விட்டுப் பிரி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பிராம் கானான் தேசத்தில் குடியிருந்தான்; லோத்து அந்த யோர்தானுக்கு அருகான சமபூமியிலுள்ள பட்டணங்களில் வாசம்பண்ணி, சோதோமுக்கு நேரே கூடாரம் போ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பிராம் கானான் தேசத்தில் குடியிருந்தான்; லோத்து அந்த யோர்தானுக்கு அருகான சமபூமியிலுள்ள பட்டணங்களில் வாசம்பண்ணி, சோதோமுக்கு நேரே கூடாரம் போ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எழுந்து தேசத்தின் நீளமும் அகலமும் எம்மட்டோ, அம்மட்டும் நடந்து திரி; உனக்கு அதைத் தருவேன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ோதோமின் ஜனங்கள் பொல்லாதவர்களும் கர்த்தருக்கு முன்பாக மகா பாவிகளுமாய் இரு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ோத்து ஆபிராமைவிட்டுப் பிரிந்தபின்பு, கர்த்தர் ஆபிராமை நோக்கி: உன் கண்களை ஏறெடுத்து, நீ இருக்கிற இடத்திலிருந்து வடக்கேயும், தெற்கேயும், கிழக்கேயும், மேற்கேயும் நோக்கி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ோத்து ஆபிராமைவிட்டுப் பிரிந்தபின்பு, கர்த்தர் ஆபிராமை நோக்கி: உன் கண்களை ஏறெடுத்து, நீ இருக்கிற இடத்திலிருந்து வடக்கேயும், தெற்கேயும், கிழக்கேயும், மேற்கேயும் நோக்கிப்ப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பார்க்கிற இந்தப் பூமி முழுவதையும் நான் உனக்கும் உன் சந்ததிக்கும் என்றைக்கும் இருக்கும்படி கொடு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சந்ததியைப் பூமியின் தூளைப்போலப் பெருகப்பண்ணுவேன்; ஒருவன் பூமியின் தூளை எண்ணக்கூடுமானால், உன் சந்ததியும் எண்ண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சந்ததியைப் பூமியின் தூளைப்போலப் பெருகப்பண்ணுவேன்; ஒருவன் பூமியின் தூளை எண்ணக்கூடுமானால், உன் சந்ததியும் எண்ண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பிராம் கூடாரத்தைப் பெயர்த்துக்கொண்டுபோய், எபிரோனிலிருக்கும் மம்ரேயின் சமபூமியில் சேர்ந்து குடியிருந்து, அங்கே கர்த்தருக்கு ஒரு பலிபீடத்தைக் கட்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பிராம் கூடாரத்தைப் பெயர்த்துக்கொண்டுபோய், எபிரோனிலிருக்கும் மம்ரேயின் சமபூமியில் சேர்ந்து குடியிருந்து, அங்கே கர்த்தருக்கு ஒரு பலிபீடத்தைக் கட்ட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ாமும், அவன் மனைவியும், அவனுக்கு உண்டான யாவும், அவனுடனே லோத்தும், எகிப்தை விட்டு, தென்திசையில் வ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ாமும், அவன் மனைவியும், அவனுக்கு உண்டான யாவும், அவனுடனே லோத்தும், எகிப்தை விட்டு, தென்திசையில் 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ாம் மிருகஜீவன்களும் வெள்ளியும் பொன்னுமான ஆஸ்திகளையுடைய சீமானாய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பிரயாணங்களிலே தெற்கேயிருந்து பெத்தேல் மட்டும், பெத்தேலுக்கும் ஆயீக்கும் நடுவாகத் தான் முன்பு கூடாரம்போட்டத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beginning, between Bethel and Ha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Unto the place of the altar, which he had make there at the first: and there Abram called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Lot also, which went with Abram, had flocks, and herds, and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and was not able to bear them, that they might dwell together: for their substanc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, so that they could not dwell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was a strife between the herdmen of Abram's cattle and the herdmen of Lot's cattl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naanite and the Perizzite dwelled then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bram said unto Lot, Let there be no strife, I pray you, between me and you, and betwee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dmen and your herdmen; for we be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rise, walk through the land in the length of it and in the breadth of it; for I will giv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s not the whole land before you? separate yourself, I pray you, from me: if you will t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ft hand, then I will go to the right; or if you depart to the right hand, then I will go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Lot lifted up his eyes, and beheld all the plain of Jordan, that it was well watered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, before the LORD destroyed Sodom and Gomorrah, even as the garden of the LORD, like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gypt, as you come unto Zo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Lot chose him all the plain of Jordan; and Lot journeyed east: and they separa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 the one from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bram dwelled in the land of Canaan, and Lot dwelled in the cities of the plain, and pitch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t toward So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men of Sodom were wicked and sinners before the LORD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said unto Abram, after that Lot was separated from him, Lift up now yours ey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from the place where you are northward, and southward, and eastward, and westw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all the land which you see, to you will I give it, and to your se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will make your seed as the dust of the earth: so that if a man can number the du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, then shall your seed also be num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Abram removed his tent, and came and dwelt in the plain of Mamre, which is in Hebr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t there an alta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bram went up out of Egypt, he, and his wife, and all that he had, and Lot with him,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bram was very rich in cattle, in silver, and in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went on his journeys from the south even to Bethel, unto the place where his tent had b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2026-06-03T07:34:14Z</dcterms:created>
  <dcterms:modified xsi:type="dcterms:W3CDTF">2026-06-03T07:34:14Z</dcterms:modified>
  <dc:title>ஆதியாகமம்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