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ஒருமித்துக் குடியிருக்க அந்தப் பூமி அவர்களைத் தாங்கக் கூடாதிருந்தது; அவர்களுடைய ஆஸ்தி மிகுதியாயிருந்தபடியால், அவர்கள் ஒருமித்து வாசம்பண்ண ஏதுவில்லாமற்போய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பிராமுடைய மந்தைமேய்பருக்கும் லோத்துடைய மந்தைமேய்ப்பருக்கும் வாக்குவாதம் உண்டாயிற்று. அக்காலத்திலே கானானியரும் பெரிசியரும் அத்தேசத்தில் குடியிரு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பிராமுடைய மந்தைமேய்பருக்கும் லோத்துடைய மந்தைமேய்ப்பருக்கும் வாக்குவாதம் உண்டாயிற்று. அக்காலத்திலே கானானியரும் பெரிசியரும் அத்தேசத்தில் குடியிரு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பிராம் லோத்தை நோக்கி: எனக்கும் உனக்கும், என் மேய்ப்பருக்கும் உன் மேய்ப்பருக்கும் வாக்குவாதம் வேண்டாம்; நாம் சகோதர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பிராம் லோத்தை நோக்கி: எனக்கும் உனக்கும், என் மேய்ப்பருக்கும் உன் மேய்ப்பருக்கும் வாக்குவாதம் வேண்டாம்; நாம் சகோதர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த் தேசமெல்லாம் உனக்கு முன் இருக்கிறது அல்லவா? நீ என்னைவிட்டுப் பிரிந்துபோகலாம்; நீ இடதுபுறம் போனால், நான் வலதுபுறம் போகிறேன்; நீ வலதுபுறம் போனால், நான் இடதுபுறம் போகிறேன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த் தேசமெல்லாம் உனக்கு முன் இருக்கிறது அல்லவா? நீ என்னைவிட்டுப் பிரிந்துபோகலாம்; நீ இடதுபுறம் போனால், நான் வலதுபுறம் போகிறேன்; நீ வலதுபுறம் போனால், நான் இடதுபுறம் போகிறேன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லோத்து தன் கண்களை ஏறெடுத்துப் பார்த்து; யோர்தான் நதிக்கு அருகான சமபூமி முழுவதும் நீர்வளம் பொருந்தினதாயிருக்கக் கண்டான். கர்த்தர் சோதோமையும் கொமோராவையும் அழிக்கும்முன்னே, சோவாருக்குப் போம் வழிமட்டும் அது கர்த்தருடைய தோட்டத்தைப் போலவும் எகிப்து தேசத்தைப்போலவும் இ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லோத்து தன் கண்களை ஏறெடுத்துப் பார்த்து; யோர்தான் நதிக்கு அருகான சமபூமி முழுவதும் நீர்வளம் பொருந்தினதாயிருக்கக் கண்டான். கர்த்தர் சோதோமையும் கொமோராவையும் அழிக்கும்முன்னே, சோவாருக்குப் போம் வழிமட்டும் அது கர்த்தருடைய தோட்டத்தைப் போலவும் எகிப்து தேசத்தைப்போலவும் இ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லோத்து தன் கண்களை ஏறெடுத்துப் பார்த்து; யோர்தான் நதிக்கு அருகான சமபூமி முழுவதும் நீர்வளம் பொருந்தினதாயிருக்கக் கண்டான். கர்த்தர் சோதோமையும் கொமோராவையும் அழிக்கும்முன்னே, சோவாருக்குப் போம் வழிமட்டும் அது கர்த்தருடைய தோட்டத்தைப் போலவும் எகிப்து தேசத்தைப்போலவும் இ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ாமும், அவன் மனைவியும், அவனுக்கு உண்டான யாவும், அவனுடனே லோத்தும், எகிப்தை விட்டு, தென்திசையில் வ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லோத்து யோர்தானுக்கு அருகான சமபூமி முழுவதையும் தெரிந்துகொண்டு, கிழக்கே பிரயாணப்பட்டுப் போனான்; இப்படி அவர்கள் ஒருவரை ஒருவர் விட்டுப் பிரி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பிராம் கானான் தேசத்தில் குடியிருந்தான்; லோத்து அந்த யோர்தானுக்கு அருகான சமபூமியிலுள்ள பட்டணங்களில் வாசம்பண்ணி, சோதோமுக்கு நேரே கூடாரம் போ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பிராம் கானான் தேசத்தில் குடியிருந்தான்; லோத்து அந்த யோர்தானுக்கு அருகான சமபூமியிலுள்ள பட்டணங்களில் வாசம்பண்ணி, சோதோமுக்கு நேரே கூடாரம் போ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ோதோமின் ஜனங்கள் பொல்லாதவர்களும் கர்த்தருக்கு முன்பாக மகா பாவிகளுமாய் இருந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லோத்து ஆபிராமைவிட்டுப் பிரிந்தபின்பு, கர்த்தர் ஆபிராமை நோக்கி: உன் கண்களை ஏறெடுத்து, நீ இருக்கிற இடத்திலிருந்து வடக்கேயும், தெற்கேயும், கிழக்கேயும், மேற்கேயும் நோக்கிப்ப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லோத்து ஆபிராமைவிட்டுப் பிரிந்தபின்பு, கர்த்தர் ஆபிராமை நோக்கி: உன் கண்களை ஏறெடுத்து, நீ இருக்கிற இடத்திலிருந்து வடக்கேயும், தெற்கேயும், கிழக்கேயும், மேற்கேயும் நோக்கிப்ப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பார்க்கிற இந்தப் பூமி முழுவதையும் நான் உனக்கும் உன் சந்ததிக்கும் என்றைக்கும் இருக்கும்படி கொடுத்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சந்ததியைப் பூமியின் தூளைப்போலப் பெருகப்பண்ணுவேன்; ஒருவன் பூமியின் தூளை எண்ணக்கூடுமானால், உன் சந்ததியும் எண்ணப்ப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சந்ததியைப் பூமியின் தூளைப்போலப் பெருகப்பண்ணுவேன்; ஒருவன் பூமியின் தூளை எண்ணக்கூடுமானால், உன் சந்ததியும் எண்ணப்ப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 எழுந்து தேசத்தின் நீளமும் அகலமும் எம்மட்டோ, அம்மட்டும் நடந்து திரி; உனக்கு அதைத் தருவேன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ாமும், அவன் மனைவியும், அவனுக்கு உண்டான யாவும், அவனுடனே லோத்தும், எகிப்தை விட்டு, தென்திசையில் வ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ஆபிராம் கூடாரத்தைப் பெயர்த்துக்கொண்டுபோய், எபிரோனிலிருக்கும் மம்ரேயின் சமபூமியில் சேர்ந்து குடியிருந்து, அங்கே கர்த்தருக்கு ஒரு பலிபீடத்தைக் கட்டி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ஆபிராம் கூடாரத்தைப் பெயர்த்துக்கொண்டுபோய், எபிரோனிலிருக்கும் மம்ரேயின் சமபூமியில் சேர்ந்து குடியிருந்து, அங்கே கர்த்தருக்கு ஒரு பலிபீடத்தைக் கட்ட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பிராம் மிருகஜீவன்களும் வெள்ளியும் பொன்னுமான ஆஸ்திகளையுடைய சீமானாயிரு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தன் பிரயாணங்களிலே தெற்கேயிருந்து பெத்தேல் மட்டும், பெத்தேலுக்கும் ஆயீக்கும் நடுவாகத் தான் முன்பு கூடாரம்போட்டத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தன் பிரயாணங்களிலே தெற்கேயிருந்து பெத்தேல் மட்டும், பெத்தேலுக்கும் ஆயீக்கும் நடுவாகத் தான் முன்பு கூடாரம்போட்டத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ான் முதல்முதல் ஒரு பலிபீடத்தை உண்டாக்கினதுமான ஸ்தலமட்டும் போனான்; அங்கே ஆபிராம் கர்த்தருடைய நாமத்தைத் தொழுதுகொண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ாமுடனே வந்த லோத்துக்கும் ஆடுமாடுகளும் கூடாரங்களும் இருந்தன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ஒருமித்துக் குடியிருக்க அந்தப் பூமி அவர்களைத் தாங்கக் கூடாதிருந்தது; அவர்களுடைய ஆஸ்தி மிகுதியாயிருந்தபடியால், அவர்கள் ஒருமித்து வாசம்பண்ண ஏதுவில்லாமற்போயிற்ற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51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कट्ठे न रह 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सो अब्राम, और लूत की भेड़-बकरी, और गाय-बैल के चरवाहों के बीच में झगड़ा हुआ: और उस समय कनानी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िज्जी लोग, उस देश में रह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अब्राम लूत से कहने लगा, मेरे और तेरे बीच, और मेरे और तेरे चरवाहों के बीच में झगड़ा न होने पाए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हम लोग भाई बन्धु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्या सारा देश तेरे साम्हने नहीं? सो मुझ से अलग हो, यदि तू बाईं ओर जाए तो मैं दाहिनी ओर जाऊंगा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दि तू दाहिनी ओर जाए तो मैं बाईं ओर ज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ब लूत ने आंख उठा कर, यरदन नदी के पास वाली सारी तराई को देखा, कि वह सब सिंची हुई है। जब तक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सदोम और अमोरा को नाश न किया था, तब तक सोअर के मार्ग तक वह तराई यहोवा की बाटिका, और मिस्र देश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ान उपजाऊ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ब अब्राम अपनी पत्नी, और अपनी सारी सम्पत्ति ले कर, लूत को भी संग लिये हुए, मिस्र को छोड़ कर कन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सो लूत अपने लिये यरदन की सारी तराई को चुन के पूर्व की ओर चला, और वे एक दूसरे से अलग हो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अब्राम तो कनान देश में रहा, पर लूत उस तराई के नगरों में रहने लगा; और अपना तम्बू सदोम के निक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ड़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सदोम के लोग यहोवा के लेखे में बड़े दुष्ट और पापी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जब लूत अब्राम से अलग हो गया तब उसके पश्चात यहोवा ने अब्राम से कहा, आंख उठा कर जिस स्थान पर तू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ां से उत्तर-दक्खिन, पूर्व-पश्चिम, चारों ओर दृष्टि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्योंकि जितनी भूमि तुझे दिखाई देती है, उस सब को मैं तुझे और तेरे वंश को युग युग के लिये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मैं तेरे वंश को पृथ्वी की धूल के किनकों की नाईं बहुत करूंगा, यहां तक कि जो कोई पृथ्वी की धू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किनकों को गिन सकेगा वही तेरा वंश भी गिन सक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उठ, इस देश की लम्बाई और चौड़ाई में चल फिर; क्योंकि मैं उसे तुझी को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दक्खिन देश में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इसके पशचात् अब्राम अपना तम्बू उखाड़ कर, माम्रे के बांजों के बीच जो हेब्रोन में थे जा कर रह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गा, और वहां भी यहोवा की एक वेदी बना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अब्राम भेड़-बकरी, गाय-बैल, और सोने-रूपे का बड़ा धनी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फिर वह दक्खिन देश से चलकर, बेतेल के पास उसी स्थान को पहुंचा, जहां उसका तम्बू पहले पड़ा था,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ेतेल और ऐ के बीच मे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यह स्थान उस वेदी का है, जिसे उसने पहले बनाई थी, और वहां अब्राम ने फिर यहोवा से प्रार्थना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लूत के पास भी, जो अब्राम के साथ चलता था, भेड़-बकरी, गाय-बैल, और तम्बू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सो उस देश में उन दोनों की समाई न हो सकी कि वे इकट्ठे रहें: क्योंकि उनके पास बहुत धन था इसलिये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2026-08-02T19:27:36Z</dcterms:created>
  <dcterms:modified xsi:type="dcterms:W3CDTF">2026-08-02T19:27:36Z</dcterms:modified>
  <dc:title>ஆதியாகமம்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