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3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urch's one foundation 
Is Jesus Christ her Lord ; 
She is His new creation 
By water and the Word : 
From Heaven He came and sought her
To be His holy bride ;  
With His own blood He bought her, 
And for her life He die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Elect from every nation, 
Yet one o'er all the earth ; 
Her charter of salvation---- 
One Lord, one faith, one birth; 
One holy Name she blesses, 
Partakes one holy food ; 
And to one hope she presses, 
With every grace endue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Though with a scornful wonder 
Men see her sore opprest, 
By schisms rent asunder, 
By heresies distrest : 
Yet saints their watch are keeping, 
Their cry goes up,  How long ?  
And soon the night of weeping 
Shall be the morn of song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
4 'Mid toil and tribulation, 
And tumults of her war, 
She waits the consummation 
Of peace for evermore ; 
Till with the vision glorious 
Her longing eyes are blest, 
And the great church victorious, 
Shall be the church at rest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Yet she on earth hath union 
With God the Three in One, 
And mystic sweet communion 
With those whose rest is won: 
Oh, happy ones and holy ! 
Lord, give us grace, that we, 
Like them, the meek and lowly, 
On high may dwell with The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2026-06-18T04:31:52Z</dcterms:created>
  <dcterms:modified xsi:type="dcterms:W3CDTF">2026-06-18T04:31:52Z</dcterms:modified>
  <dc:title>Hymn : 228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