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0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ந்நாள் எழுந்த வேந்தர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ைக்கும் அரசாள்வீர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ளித்து ஆர்ப்பரிப்போம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ல்லாரும் உம்மைப் போற்ற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ித்துயிர்த்திருக்கிறீ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காத ஜீவன் அருள்வீ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! அல்லேலூயா! அல்லேலூய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ப்போது போர் முடிந்தத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ந்த வெற்றி ஆயிற்ற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ெம்பீர ஸ்துதி செய்வோம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ொடூர சாவை மேற்கொண்டா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ாள சேனையை வென்றா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ஸ்தோத்திரப் பாட்டைப் பெறுவா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2026-07-31T18:33:44Z</dcterms:created>
  <dcterms:modified xsi:type="dcterms:W3CDTF">2026-07-31T18:33:44Z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