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0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னே, பரனே, பரனே, பரன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ஏசுவின் முகத்துக் காய் மாத்ரம் – எனக்
கிரக்கம் செய்யும் உமக்கே தோத்ரம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னே, திருக்கடைக்கண் பாராயோ? – என்றன்
பாவத்துயர் அனைத்தும் தீராயோ?
பரனே, பரனே, பரனே, பரனே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னே, திருக்கடைக்கண் பாராயோ? – என்றன்
பாவத்துயர் அனைத்தும் தீராயோ?
பரனே, பரனே, பரனே, பரனே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ிறம் இலாத எனை முனியாமல் – யான்
செய்த குற்றம் ஒன்றும் நினையாமல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னே, பரனே, பரனே, பரன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ாய வலையில் பட்டுச் சிக்காமல் – லோக
வாழ்வில் மயங்கி மனம் புக்காமல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னே, பரனே, பரனே, பரன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டியேனுக் கருள் செய் இப்போது, – உன
தடிமைக் குன்னை அன்றிக் கதி ஏது?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னே, பரனே, பரனே, பரன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வஞ்சகக் கவலை கெடுத் தோட்டாயோ? – என்றன்
மனது களிக்க வர மாட்டாயோ?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2026-06-15T08:55:36Z</dcterms:created>
  <dcterms:modified xsi:type="dcterms:W3CDTF">2026-06-15T08:55:36Z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