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ங்கள் உபவாசம்பண்ணும்போது நீர் நோக்காமலிருக்கிறதென்ன? நாங்கள் எங்கள் ஆத்துமாக்களை ஒடுக்கும்போது நீர் அதை அறியாமலிருக்கிறதென்ன என்கிறார்கள்; இதோ, நீங்கள் உபவாசிக்கும் நாளிலே உங்கள் இச்சையின்படி நடந்து, உங்கள் வேலைகளையெல்லாம் கட்டாயமாய்ச் செய்கிற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வழக்குக்கும் வாதுக்கும் துஷ்டத்தனத்தையுடைய கையினால் குத்துகிறதற்கும் உபவாசிக்கிறீர்கள்; நீங்கள் உங்கள் கூக்குரலை உயரத்திலே கேட்கப்பண்ணும்படியாய், இந்நாளில் உபவாசிக்கிறதுபோல் உபவாசியாதிருங்கள்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வழக்குக்கும் வாதுக்கும் துஷ்டத்தனத்தையுடைய கையினால் குத்துகிறதற்கும் உபவாசிக்கிறீர்கள்; நீங்கள் உங்கள் கூக்குரலை உயரத்திலே கேட்கப்பண்ணும்படியாய், இந்நாளில் உபவாசிக்கிறதுபோல் உபவாசியாதிருங்கள்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வழக்குக்கும் வாதுக்கும் துஷ்டத்தனத்தையுடைய கையினால் குத்துகிறதற்கும் உபவாசிக்கிறீர்கள்; நீங்கள் உங்கள் கூக்குரலை உயரத்திலே கேட்கப்பண்ணும்படியாய், இந்நாளில் உபவாசிக்கிறதுபோல் உபவாசியாதிருங்கள்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ஷன் தன் ஆத்துமாவை ஒடுக்குகிறதும், தலைவணங்கி நாணலைப்போல் இரட்டிலும் சாம்பலிலும் படுத்துக்கொள்ளுகிறதும், எனக்குப் பிரியமான உபவாச நாளாயிருக்குமோ இதையா உபவாசமென்றும் கர்த்தருக்குப் பிரியமான நாளென்றும் சொல்லுவாய்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ஷன் தன் ஆத்துமாவை ஒடுக்குகிறதும், தலைவணங்கி நாணலைப்போல் இரட்டிலும் சாம்பலிலும் படுத்துக்கொள்ளுகிறதும், எனக்குப் பிரியமான உபவாச நாளாயிருக்குமோ இதையா உபவாசமென்றும் கர்த்தருக்குப் பிரியமான நாளென்றும் சொல்லுவாய்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ஷன் தன் ஆத்துமாவை ஒடுக்குகிறதும், தலைவணங்கி நாணலைப்போல் இரட்டிலும் சாம்பலிலும் படுத்துக்கொள்ளுகிறதும், எனக்குப் பிரியமான உபவாச நாளாயிருக்குமோ இதையா உபவாசமென்றும் கர்த்தருக்குப் பிரியமான நாளென்றும் சொல்லுவாய்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ஷன் தன் ஆத்துமாவை ஒடுக்குகிறதும், தலைவணங்கி நாணலைப்போல் இரட்டிலும் சாம்பலிலும் படுத்துக்கொள்ளுகிறதும், எனக்குப் பிரியமான உபவாச நாளாயிருக்குமோ இதையா உபவாசமென்றும் கர்த்தருக்குப் பிரியமான நாளென்றும் சொல்லுவாய்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ரமத்தின் கட்டுகளை அவிழ்க்கிறதும், நுகத்தடியின் பிணையல்களை நெகிழ்க்கிறதும், நெருக்கப்பட்டிருக்கிறவர்களை விடுதலையாக்கிவிடுகிறதும், சகல நுகத்தடிகளையும் உடைத்துப்போடுகிறத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ரமத்தின் கட்டுகளை அவிழ்க்கிறதும், நுகத்தடியின் பிணையல்களை நெகிழ்க்கிறதும், நெருக்கப்பட்டிருக்கிறவர்களை விடுதலையாக்கிவிடுகிறதும், சகல நுகத்தடிகளையும் உடைத்துப்போடுகிறத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த்தமிட்டுக் கூப்பிடு; அடக்கிக்கொள்ளாதே; எக்காளத்தைப்போல உன் சத்தத்தை உயர்த்தி, என் ஜனத்துக்கு அவர்கள் மீறுதலையும், யாக்கோபின் வம்சத்தாருக்கு அவர்கள் பாவங்களையும் தெரிவி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ரமத்தின் கட்டுகளை அவிழ்க்கிறதும், நுகத்தடியின் பிணையல்களை நெகிழ்க்கிறதும், நெருக்கப்பட்டிருக்கிறவர்களை விடுதலையாக்கிவிடுகிறதும், சகல நுகத்தடிகளையும் உடைத்துப்போடுகிறத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சியுள்ளவனுக்கு உன் ஆகாரத்தைப் பகிர்ந்துகொடுக்கிறதும், துரத்துண்ட சிறுமையானவர்களை வீட்டிலே சேர்த்துக்கொள்ளுகிறதும், வஸ்திரமில்லாதவனைக்கண்டால் அவனுக்கு வஸ்திரங் கொடுக்கிறதும், உன் மாம்சமானவனுக்கு உன்னை ஒளிக்காமலிருக்கிறதும் அல்லவோ எனக்கு உகந்த உபவாச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சியுள்ளவனுக்கு உன் ஆகாரத்தைப் பகிர்ந்துகொடுக்கிறதும், துரத்துண்ட சிறுமையானவர்களை வீட்டிலே சேர்த்துக்கொள்ளுகிறதும், வஸ்திரமில்லாதவனைக்கண்டால் அவனுக்கு வஸ்திரங் கொடுக்கிறதும், உன் மாம்சமானவனுக்கு உன்னை ஒளிக்காமலிருக்கிறதும் அல்லவோ எனக்கு உகந்த உபவாச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சியுள்ளவனுக்கு உன் ஆகாரத்தைப் பகிர்ந்துகொடுக்கிறதும், துரத்துண்ட சிறுமையானவர்களை வீட்டிலே சேர்த்துக்கொள்ளுகிறதும், வஸ்திரமில்லாதவனைக்கண்டால் அவனுக்கு வஸ்திரங் கொடுக்கிறதும், உன் மாம்சமானவனுக்கு உன்னை ஒளிக்காமலிருக்கிறதும் அல்லவோ எனக்கு உகந்த உபவாச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விடியற்கால வெளுப்பைப்போல உன் வெளிச்சம் எழும்பி உன் சுகவாழ்வு சீக்கிரத்தில் துளிர்த்து உன் நீதி உனக்கு முன்னாலே செல்லும்; கர்த்தருடைய மகிமை உன்னைப் பின்னாலே கா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விடியற்கால வெளுப்பைப்போல உன் வெளிச்சம் எழும்பி உன் சுகவாழ்வு சீக்கிரத்தில் துளிர்த்து உன் நீதி உனக்கு முன்னாலே செல்லும்; கர்த்தருடைய மகிமை உன்னைப் பின்னாலே கா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விடியற்கால வெளுப்பைப்போல உன் வெளிச்சம் எழும்பி உன் சுகவாழ்வு சீக்கிரத்தில் துளிர்த்து உன் நீதி உனக்கு முன்னாலே செல்லும்; கர்த்தருடைய மகிமை உன்னைப் பின்னாலே கா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ீ கூப்பிடுவாய், கர்த்தர் மறுஉத்தரவு கொடுப்பார்; நீ சத்தமிடுவாய்: இதோ, நான் இருக்கிறேன் என்று சொல்லுவார். நுகத்தடியையும் விரல் நீட்டுதலையும் நிபச்சொல்லையும், நீ உன் நடுவிலிருந்து அகற்ற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ீ கூப்பிடுவாய், கர்த்தர் மறுஉத்தரவு கொடுப்பார்; நீ சத்தமிடுவாய்: இதோ, நான் இருக்கிறேன் என்று சொல்லுவார். நுகத்தடியையும் விரல் நீட்டுதலையும் நிபச்சொல்லையும், நீ உன் நடுவிலிருந்து அகற்ற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ீ கூப்பிடுவாய், கர்த்தர் மறுஉத்தரவு கொடுப்பார்; நீ சத்தமிடுவாய்: இதோ, நான் இருக்கிறேன் என்று சொல்லுவார். நுகத்தடியையும் விரல் நீட்டுதலையும் நிபச்சொல்லையும், நீ உன் நடுவிலிருந்து அகற்ற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த்தமிட்டுக் கூப்பிடு; அடக்கிக்கொள்ளாதே; எக்காளத்தைப்போல உன் சத்தத்தை உயர்த்தி, என் ஜனத்துக்கு அவர்கள் மீறுதலையும், யாக்கோபின் வம்சத்தாருக்கு அவர்கள் பாவங்களையும் தெரிவி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சியுள்ளவனிடத்தில் உன் ஆத்துமாவைச் சாய்த்து, சிறுமைப்பட்ட ஆத்துமாவைத் திருப்தியாக்கினால், அப்பொழுது இருளில் உன் வெளிச்சம் உதித்து, உன் அந்தகாரம் மத்தியானத்தைப்போலா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சியுள்ளவனிடத்தில் உன் ஆத்துமாவைச் சாய்த்து, சிறுமைப்பட்ட ஆத்துமாவைத் திருப்தியாக்கினால், அப்பொழுது இருளில் உன் வெளிச்சம் உதித்து, உன் அந்தகாரம் மத்தியானத்தைப்போலா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சியுள்ளவனிடத்தில் உன் ஆத்துமாவைச் சாய்த்து, சிறுமைப்பட்ட ஆத்துமாவைத் திருப்தியாக்கினால், அப்பொழுது இருளில் உன் வெளிச்சம் உதித்து, உன் அந்தகாரம் மத்தியானத்தைப்போலா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நித்தமும் உன்னை நடத்தி, மகா வறட்சியான காலங்களில் உன் ஆத்துமாவைத் திருப்தியாக்கி, உன் எலும்புகளை நிணமுள்ளதாக்குவார்; நீ நீர்ப்பாய்ச்சலான தோட்டத்தைப்போலவும், வற்றாத நீரூற்றைப்போலவும் இருப்பாய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நித்தமும் உன்னை நடத்தி, மகா வறட்சியான காலங்களில் உன் ஆத்துமாவைத் திருப்தியாக்கி, உன் எலும்புகளை நிணமுள்ளதாக்குவார்; நீ நீர்ப்பாய்ச்சலான தோட்டத்தைப்போலவும், வற்றாத நீரூற்றைப்போலவும் இருப்ப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னிடத்திலிருந்து தோன்றினவர்கள் பூர்வமுதல் பாழாய்க் கிடந்த ஸ்தலங்களைக் கட்டுவார்கள்; தலைமுறை தலைமுறையாக இருக்கும் அஸ்திபாரங்கள்மேல் நீ கட்டுவாய்; திறப்பானதை அடைக்கிறவன் என்றும், குடியிருக்கும்படி பாதைகளைத் திருத்துகிறவன் என்றும் நீ பெயர் பெறுவ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னிடத்திலிருந்து தோன்றினவர்கள் பூர்வமுதல் பாழாய்க் கிடந்த ஸ்தலங்களைக் கட்டுவார்கள்; தலைமுறை தலைமுறையாக இருக்கும் அஸ்திபாரங்கள்மேல் நீ கட்டுவாய்; திறப்பானதை அடைக்கிறவன் என்றும், குடியிருக்கும்படி பாதைகளைத் திருத்துகிறவன் என்றும் நீ பெயர் பெறுவ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பரிசுத்தநாளாகிய ஓய்வுநாளிலே உனக்கு இஷ்டமானதைச் செய்யாதபடி, உன் காலை விலக்கி, உன்வழிகளின்படி, நடவாமலும், உனக்கு இஷ்டமானதைச் செய்யாமலும் உன் சொந்தப்பேச்சைப் பேசாமலிருந்து ஓய்வுநாளை மனமகிழ்ச்சியின் நாளென்றும், கர்த்தருடைய பரிசுத்த நாளை மகிமையுள்ள நாளென்றும் சொல்லி, அதை மகிமையாக எண்ணுவாயானா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பரிசுத்தநாளாகிய ஓய்வுநாளிலே உனக்கு இஷ்டமானதைச் செய்யாதபடி, உன் காலை விலக்கி, உன்வழிகளின்படி, நடவாமலும், உனக்கு இஷ்டமானதைச் செய்யாமலும் உன் சொந்தப்பேச்சைப் பேசாமலிருந்து ஓய்வுநாளை மனமகிழ்ச்சியின் நாளென்றும், கர்த்தருடைய பரிசுத்த நாளை மகிமையுள்ள நாளென்றும் சொல்லி, அதை மகிமையாக எண்ணுவாயானா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பரிசுத்தநாளாகிய ஓய்வுநாளிலே உனக்கு இஷ்டமானதைச் செய்யாதபடி, உன் காலை விலக்கி, உன்வழிகளின்படி, நடவாமலும், உனக்கு இஷ்டமானதைச் செய்யாமலும் உன் சொந்தப்பேச்சைப் பேசாமலிருந்து ஓய்வுநாளை மனமகிழ்ச்சியின் நாளென்றும், கர்த்தருடைய பரிசுத்த நாளை மகிமையுள்ள நாளென்றும் சொல்லி, அதை மகிமையாக எண்ணுவாயான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ங்கள் தேவனுடைய நியாயத்தைவிட்டு விலகாமல் நீதியைச் செய்துவருகிற ஜாதியாரைப்போல் அவர்கள் நாடோறும் என்னைத் தேடி, என் வழிகளை அறிய விரும்புகிறார்கள்; நீதி நியாயங்களை என்னிடத்தில் விசாரித்து தேவனிடத்தில் சேர விரும்புகி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பரிசுத்தநாளாகிய ஓய்வுநாளிலே உனக்கு இஷ்டமானதைச் செய்யாதபடி, உன் காலை விலக்கி, உன்வழிகளின்படி, நடவாமலும், உனக்கு இஷ்டமானதைச் செய்யாமலும் உன் சொந்தப்பேச்சைப் பேசாமலிருந்து ஓய்வுநாளை மனமகிழ்ச்சியின் நாளென்றும், கர்த்தருடைய பரிசுத்த நாளை மகிமையுள்ள நாளென்றும் சொல்லி, அதை மகிமையாக எண்ணுவாயானா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ில் மனமகிழ்ச்சியாயிருப்பாய், பூமியின் உயர்ந்த இடங்களில் உன்னை ஏறியிருக்கும்டி பண்ணி உன் தகப்பனாகிய யாக்கோபுடைய சுதந்தரத்தால் உன்னைப் போஷிப்பேன்; கர்த்தருடைய வாய் இதைச் சொல்ல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ில் மனமகிழ்ச்சியாயிருப்பாய், பூமியின் உயர்ந்த இடங்களில் உன்னை ஏறியிருக்கும்டி பண்ணி உன் தகப்பனாகிய யாக்கோபுடைய சுதந்தரத்தால் உன்னைப் போஷிப்பேன்; கர்த்தருடைய வாய் இதைச் சொல்ல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ங்கள் தேவனுடைய நியாயத்தைவிட்டு விலகாமல் நீதியைச் செய்துவருகிற ஜாதியாரைப்போல் அவர்கள் நாடோறும் என்னைத் தேடி, என் வழிகளை அறிய விரும்புகிறார்கள்; நீதி நியாயங்களை என்னிடத்தில் விசாரித்து தேவனிடத்தில் சேர விரும்பு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ங்கள் தேவனுடைய நியாயத்தைவிட்டு விலகாமல் நீதியைச் செய்துவருகிற ஜாதியாரைப்போல் அவர்கள் நாடோறும் என்னைத் தேடி, என் வழிகளை அறிய விரும்புகிறார்கள்; நீதி நியாயங்களை என்னிடத்தில் விசாரித்து தேவனிடத்தில் சேர விரும்பு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ங்கள் உபவாசம்பண்ணும்போது நீர் நோக்காமலிருக்கிறதென்ன? நாங்கள் எங்கள் ஆத்துமாக்களை ஒடுக்கும்போது நீர் அதை அறியாமலிருக்கிறதென்ன என்கிறார்கள்; இதோ, நீங்கள் உபவாசிக்கும் நாளிலே உங்கள் இச்சையின்படி நடந்து, உங்கள் வேலைகளையெல்லாம் கட்டாயமாய்ச் செய்கிற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ங்கள் உபவாசம்பண்ணும்போது நீர் நோக்காமலிருக்கிறதென்ன? நாங்கள் எங்கள் ஆத்துமாக்களை ஒடுக்கும்போது நீர் அதை அறியாமலிருக்கிறதென்ன என்கிறார்கள்; இதோ, நீங்கள் உபவாசிக்கும் நாளிலே உங்கள் இச்சையின்படி நடந்து, உங்கள் வேலைகளையெல்லாம் கட்டாயமாய்ச் செய்கிற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ங்கள் உபவாசம்பண்ணும்போது நீர் நோக்காமலிருக்கிறதென்ன? நாங்கள் எங்கள் ஆத்துமாக்களை ஒடுக்கும்போது நீர் அதை அறியாமலிருக்கிறதென்ன என்கிறார்கள்; இதோ, நீங்கள் உபவாசிக்கும் நாளிலே உங்கள் இச்சையின்படி நடந்து, உங்கள் வேலைகளையெல்லாம் கட்டாயமாய்ச் செய்கிற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রীরকে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রা ক্ষুধার্ত, কিন্তু খাদ্যের জন্য নয়| তোমাদের খিদে তর্ক আর যুদ্ধ করার জন্য, রুটির জন্য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তোমাদের শযতান হাত দিয়ে লোককে আঘাত করার জন্য ক্ষুধার্ত| তোমরা যখন খাওয়া বন্ধ করো সেটা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নয়| তোমরা আমার প্রশংসার জন্য তোমাদের কণ্ঠস্বর ব্যবহার ক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োমরা কি মনে কর ঐসব বিশেষ দিনে আমি চাই তোমরা উপবাস করে নিজেদের শরীরকে কষ্ট দাও? তোমরা কি মনে ক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তোমাদের দুঃখী দেখতে চাই? তোমরা কি মনে কর আমি তোমাদের একটি ঘাসের মত মাথা নোযাতে চাই? তোমরা কি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 আমি তোমাদের শোকবস্ত্র পরাতে চাই? তোমরা কি মনে কর যে আমি চাই লোকরা ছাইযের ওপরে বসে তাদের দুঃ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ক? খাবার না খেয়ে তোমরা তোমাদের বিশেষ দিনে তাই করো| তোমরা কি ভাবো যে সত্যিই প্রভু এসব চা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আমি তোমাদের জানাবো কোন ধরণের বিশেষ দিন আমি চাই, এটা লোকদের মুক্ত করার দিন| আমি একটা দিন চ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দিন তোমরা লোকদের তাদের বোঝার ভার থেকে মুক্তি দেবে| আমি চাই একটা দিন, যে দিন তোমরা লোককে কষ্ট মুক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ত জোরে পারো চিত্কার করো! নিজেকে থামিয়ো না| শিঙার মতো চেঁচিয়ে ওঠো| মানুষকে তাদের ভুল কাজে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 আমি চাই একটা দিন যেদিন তোমরা মানুষের বোঝা নামিয়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চাই তোমরা তোমাদের খাদ্য ভাগ করে নেবে ক্ষুধার্ত মানুষের সঙ্গে| আমি চাই তোমরা গৃহহীনদের খুঁজ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ঘরে নিয়ে এসে রাখো| কোন মানুষকে বস্ত্রহীন দেখলে তাকে নিজের পোশাক দেবে| তারাও তোমাদের মত,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ে নিজেকে লুকিয়ে রেখো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রা যদি এই সব করো তবে তোমাদের আলো ভোরের আলোর মতো কিরণ দিতে শুরু করবে| তখন তোমাদের সব ক্ষ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াময় হবে| তোমাদের “ধার্মিকতা” (ঈশ্বর) তোমাদের সামনে দিয়ে হাঁটবে, এবং প্রভুর মহিমাাতোমাদের পেছ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ছন চ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তোমরা প্রভুর সঙ্গে কথাবার্তা চালাতে পারবে| প্রভু তোমাদের প্রশ্োনর জবাব দেবেন! তোমরা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চিত্কার করবে এবং তিনি বলবেন, “আমি এই খানে|”তোমাদের উচিত্‌ অন্যের সমস্যা ও বোঝা বানানো বন্ধ কর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অন্যকে আঘাত করে বা দোষারোপ করে কথা বলা বন্ধ করা উচি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দাও| যাকোবের পরিবারকে তাদের পাপের কথা জানিয়ে দাও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্ষুধার্ত মানুষদের জন্য দুঃখী হয়ে তাদের খাদ্য দেওয়া উচিত্‌| যারা সমস্যায় পড়েছ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য়োজন মতো তোমাদের সাহায্য করা উচিত্‌| তাহলে অন্ধকারের মধ্যে তোমরা আলোর দিশা পাবে এবং তোমাদের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ঃখ থাকবে না| দুপুরের সূর্য়ালোকের মতো উজ্জল হবে তোমর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 তোমাদের সর্বদা নেতৃত্ব দেবেন| শুকনো জমিতেও তিনি তোমাদের আত্মাকে সন্তুষ্ট করবেন|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হাড়কে শক্তি দেবেন| তোমরা যথেষ্ট জল পাওয়া বাগানের মতো| তোমরা হবে সর্বদা জলে ভরা ঝর্ণা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বহু বছর ধরে ধ্বংস হলেও তোমরা তোমাদের শহরগুলি পুর্নগঠন করবে এবং বহু বছর ধরে থেকে যাবে|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া হবে “যারা বেড়া মেরামত করে” এবং “যারা রাস্তাসমূহ ও বাড়ীগুলি তৈরী ক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ঈশ্বরের বিশ্রামের বিরুদ্ধে পাপ বন্ধ করলেই এই সব ঘটবে| তোমাদের বন্ধ করতে হবে বিশেষ দিনে নিজ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শির জন্য কাজকর্ম| তোমাদের বিশ্রামের দিনকে সুখের দিন বলা উচিত্‌| প্রভুর বিশেষ দিনকে তোমাদের সম্ম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ানো উচিত্‌| অন্যান্য দিনে তোমরা যেসব কথা বলো ও যেসব কাজ করো সেই সব বিশেষ দিনে তোমাদের তা বন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রা আমার খোঁজে প্রতিদিন আসে এবং আমার পথ শিখতে চায়, যেন তারা সঠিক পথের জাতি, যারা তাদের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া উচি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তোমরা প্রভুকে তোমাদের প্রতি সদয হতে বলতে পারবে এবং তিনি তোমাদের পৃথিবী থেকে অনেক উঁচু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যাবেন| তোমাদের পিতা যাকোবকে তিনি যা যা দিয়েছিলেন তোমাদেরও তাই দেবেন|প্রভু নিজেই এই সব ব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 অনুসরণ করা বন্ধ করেনি| তারা আমার কাছে তাদের ন্যায্য বিচার চায়| তারা ঈশ্বরকে কাছে পাবার ইচ্ছ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খন তারা বলে, “আপনাকে সম্মান জানাতে, আমরা খাওয়া ছেড়ে দিয়েছি| আপনি কেন আমাদের দিকে তাকাচ্ছ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? আমরা আপনাকে সম্মান জানাতে আমাদের শরীরকে আঘাত করছি| আপনি কেন আমাদের লক্ষ্য করছেন না?”কিন্তু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ন, “উপবাসের দিনগুলিতে তোমরা তোমাদের যা ইচ্ছে তাই করো| এবং তোমরা তোমাদের ভৃত্যদের কষ্ট দাও;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2026-08-01T12:10:50Z</dcterms:created>
  <dcterms:modified xsi:type="dcterms:W3CDTF">2026-08-01T12:10:50Z</dcterms:modified>
  <dc:title>ஏசாயா : 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