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9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love to tell the Story
Of unseen things above
Of Jesus and His glory,
Of Jesus and His love.
I love to tell the Story,
Because I know it's true ;
It satisfies my longings
As nothing else can do.
I love to tell the Story !
'Twill be my theme in glory,
To tell the Old, Old Story,
Of jesus and His lov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love to tell the Story:
More wonderful it seems
Than all the golden fancies
Of all our golden dreams.
I love to tell the Story:
It did so much for me ;
And that is just the reason
I tell it now to the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 love to tell the Story:
Tis pleasant to repeat
What seems, each time I tell it,
More wonderfully sweet.
I love to tell the Story:
For some have never heard
The message of salvation
From God's own Holy Word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I love to tell the Story:
For those who know it best
Seem hungering and thirsting
To hear it like the rest.
And when, in scenes of glory,
I sing the New, New Song,
'Twill be the Old, Old Story
That I have loved so long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2026-06-18T06:22:02Z</dcterms:created>
  <dcterms:modified xsi:type="dcterms:W3CDTF">2026-06-18T06:22:02Z</dcterms:modified>
  <dc:title>Hymn : 46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