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1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come to the Saviour, believe in His name, 
And ask Him your heart to renew : 
He waits to be gracious, oh, turn not away, 
For now there is pardon for you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s, there is pardon for you, . . 
Yes, there is pardon for you ; . . 
For Jesus has died to redeem you, 
And offers full pardon to you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 way of transgression that leads unto death, 
Oh, why will you longer pursue ? 
How can you reject the sweet message of love, 
That offers full pardon to you ?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e warned of your danger, escape to the cross ; 
Your only salvation is there : 
Believe, and that moment the Spirit of grace 
Will answer your penitent prayer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2026-06-18T04:01:23Z</dcterms:created>
  <dcterms:modified xsi:type="dcterms:W3CDTF">2026-06-18T04:01:23Z</dcterms:modified>
  <dc:title>Hymn : 410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