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presProps" Target="presProps.xml"/>
  <Relationship Id="rId96" Type="http://schemas.openxmlformats.org/officeDocument/2006/relationships/viewProps" Target="viewProps.xml"/>
  <Relationship Id="rId9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hall put thereon the covering of badgers' skins, and shall spread over it a cloth wholly of blue, and shall put in the staves thereof.]]></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upon the table of showbread they shall spread a cloth of blue, and put thereon the dishes, and the spoons, and the bowls, and covers to cover likewise: and the continual bread shall be thereo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upon the table of showbread they shall spread a cloth of blue, and put thereon the dishes, and the spoons, and the bowls, and covers to cover likewise: and the continual bread shall be thereo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upon the table of showbread they shall spread a cloth of blue, and put thereon the dishes, and the spoons, and the bowls, and covers to cover likewise: and the continual bread shall be there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spread upon them a cloth of scarlet, and cover the same with a covering of badgers' skins, and shall put in the staves thereof.]]></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spread upon them a cloth of scarlet, and cover the same with a covering of badgers' skins, and shall put in the staves thereof.]]></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shall take a cloth of blue, and cover the candlestick of the light, and his lamps, and his tongs, and his intruments for snuffings, and all the oil vessels thereof, wherewith they minister unto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shall take a cloth of blue, and cover the candlestick of the light, and his lamps, and his tongs, and his intruments for snuffings, and all the oil vessels thereof, wherewith they minister unto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hall put it and all the vessels thereof within a covering of badgers' skins, and shall put it upon a ba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hall put it and all the vessels thereof within a covering of badgers' skins, and shall put it upon a ba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unto Aaron,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upon the golden altar they shall spread a cloth of blue, and cover it with a covering of badgers' skins, and shall put to the staves thereof:]]></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upon the golden altar they shall spread a cloth of blue, and cover it with a covering of badgers' skins, and shall put to the staves thereof:]]></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take all the instruments of ministry, wherewith they minister in the sanctuary, and put them in a cloth of blue, and cover them with a covering of badgers' skins, and shall put them on a ba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take all the instruments of ministry, wherewith they minister in the sanctuary, and put them in a cloth of blue, and cover them with a covering of badgers' skins, and shall put them on a ba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shall take away the ashes from the altar, and spread a purple cloth thereo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shall put upon it all the vessels thereof, wherewith they minister about it, even the censers, the forks, and the shovels, and the basons, all the vessels of the altar; and they shall spread upon it a covering of badgers' skins, and put to the staves of i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shall put upon it all the vessels thereof, wherewith they minister about it, even the censers, the forks, and the shovels, and the basons, all the vessels of the altar; and they shall spread upon it a covering of badgers' skins, and put to the staves of i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shall put upon it all the vessels thereof, wherewith they minister about it, even the censers, the forks, and the shovels, and the basons, all the vessels of the altar; and they shall spread upon it a covering of badgers' skins, and put to the staves of i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ake the sum of the sons of Kohath from among the sons of Levi, after their families, by the house of their father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o the office of Eleazar the son of Aaron the priest pertains the oil for the light, and the sweet incense, and the daily food offering, and the anointing oil, and the oversight of all the tabernacle, and of all that therein is, in the sanctuary, and in the vessels thereof.]]></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o the office of Eleazar the son of Aaron the priest pertains the oil for the light, and the sweet incense, and the daily food offering, and the anointing oil, and the oversight of all the tabernacle, and of all that therein is, in the sanctuary, and in the vessels thereof.]]></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o the office of Eleazar the son of Aaron the priest pertains the oil for the light, and the sweet incense, and the daily food offering, and the anointing oil, and the oversight of all the tabernacle, and of all that therein is, in the sanctuary, and in the vessels thereo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LORD spoke unto Moses and unto Aaron say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t all of you not off the tribe of the families of the Kohathites from among the Levite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thus do unto them, that they may live, and not die, when they approach unto the most holy things: Aaron and his sons shall go in, and appoint them every one to his service and to his burd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thus do unto them, that they may live, and not die, when they approach unto the most holy things: Aaron and his sons shall go in, and appoint them every one to his service and to his burde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y shall not go in to see when the holy things are covered, lest they di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hirty years old and upward even until fifty years old, all that enter into the host, to do the work in the tabernacle of the congregati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y shall not go in to see when the holy things are covered, lest they di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y shall not go in to see when the holy things are covered, lest they di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spoke unto Moses, say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ake also the sum of the sons of Gershon, throughout the houses of their fathers, by their famili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ake also the sum of the sons of Gershon, throughout the houses of their fathers, by their familie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rom thirty years old and upward until fifty years old shall you number them; all that enter in to perform the service, to do the work in the tabernacle of the congrega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is is the service of the families of the Gershonites, to serve, and for burden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shall bear the curtains of the tabernacle, and the tabernacle of the congregation, his covering, and the covering of the badgers' skins that is above upon it, and the hanging for the door of the tabernacle of the congreg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shall bear the curtains of the tabernacle, and the tabernacle of the congregation, his covering, and the covering of the badgers' skins that is above upon it, and the hanging for the door of the tabernacle of the congrega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hangings of the court, and the hanging for the door of the gate of the court, which is by the tabernacle and by the altar round about, and their cords, and all the instruments of their service, and all that is made for them: so shall they serv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rom thirty years old and upward even until fifty years old, all that enter into the host, to do the work in the tabernacle of the congregati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hangings of the court, and the hanging for the door of the gate of the court, which is by the tabernacle and by the altar round about, and their cords, and all the instruments of their service, and all that is made for them: so shall they serv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hangings of the court, and the hanging for the door of the gate of the court, which is by the tabernacle and by the altar round about, and their cords, and all the instruments of their service, and all that is made for them: so shall they serv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t the appointment of Aaron and his sons shall be all the service of the sons of the Gershonites, in all their burdens, and in all their service: and all of you shall appoint unto them in charge all their burden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t the appointment of Aaron and his sons shall be all the service of the sons of the Gershonites, in all their burdens, and in all their service: and all of you shall appoint unto them in charge all their burden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t the appointment of Aaron and his sons shall be all the service of the sons of the Gershonites, in all their burdens, and in all their service: and all of you shall appoint unto them in charge all their burden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is is the service of the families of the sons of Gershon in the tabernacle of the congregation: and their charge shall be under the hand of Ithamar the son of Aaron the pries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is is the service of the families of the sons of Gershon in the tabernacle of the congregation: and their charge shall be under the hand of Ithamar the son of Aaron the pries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for the sons of Merari, you shall number them after their families, by the house of their father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for the sons of Merari, you shall number them after their families, by the house of their father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rom thirty years old and upward even unto fifty years old shall you number them, every one that enters into the service, to do the work of the tabernacle of the congregatio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is shall be the service of the sons of Kohath in the tabernacle of the congregation, about the most holy thing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is is the charge of their burden, according to all their service in the tabernacle of the congregation; the boards of the tabernacle, and the bars thereof, and the pillars thereof, and sockets thereof,]]></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is is the charge of their burden, according to all their service in the tabernacle of the congregation; the boards of the tabernacle, and the bars thereof, and the pillars thereof, and sockets thereof,]]></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illars of the court round about, and their sockets, and their pins, and their cords, with all their instruments, and with all their service: and by name all of you shall reckon the instruments of the charge of their burde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illars of the court round about, and their sockets, and their pins, and their cords, with all their instruments, and with all their service: and by name all of you shall reckon the instruments of the charge of their burden.]]></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illars of the court round about, and their sockets, and their pins, and their cords, with all their instruments, and with all their service: and by name all of you shall reckon the instruments of the charge of their burde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is is the service of the families of the sons of Merari, according to all their service, in the tabernacle of the congregation, under the hand of Ithamar the son of Aaron the pries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is is the service of the families of the sons of Merari, according to all their service, in the tabernacle of the congregation, under the hand of Ithamar the son of Aaron the pries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Moses and Aaron and the chief of the congregation numbered the sons of the Kohathites after their families, and after the house of their father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Moses and Aaron and the chief of the congregation numbered the sons of the Kohathites after their families, and after the house of their father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rom thirty years old and upward even unto fifty years old, every one that enters into the service, for the work in the tabernacle of the congrega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 camp sets forward, Aaron shall come, and his sons, and they shall take down the covering vail, and cover the ark of testimony with it:]]></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ose that were numbered of them by their families were two thousand seven hundred and fifty.]]></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se were they that were numbered of the families of the Kohathites, all that might do service in the tabernacle of the congregation, which Moses and Aaron did number according to the commandment of the LORD by the hand of Mos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se were they that were numbered of the families of the Kohathites, all that might do service in the tabernacle of the congregation, which Moses and Aaron did number according to the commandment of the LORD by the hand of Mose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ose that were numbered of the sons of Gershon, throughout their families, and by the house of their father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ose that were numbered of the sons of Gershon, throughout their families, and by the house of their father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rom thirty years old and upward even unto fifty years old, every one that enters into the service, for the work in the tabernacle of the congrega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Even those that were numbered of them, throughout their families, by the house of their fathers, were two thousand and six hundred and thirt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Even those that were numbered of them, throughout their families, by the house of their fathers, were two thousand and six hundred and thirty.]]></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se are they that were numbered of the families of the sons of Gershon, of all that might do service in the tabernacle of the congregation, whom Moses and Aaron did number according to the commandment of the LOR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se are they that were numbered of the families of the sons of Gershon, of all that might do service in the tabernacle of the congregation, whom Moses and Aaron did number according to the commandment of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 camp sets forward, Aaron shall come, and his sons, and they shall take down the covering vail, and cover the ark of testimony with it:]]></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ose that were numbered of the families of the sons of Merari, throughout their families, by the house of their father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ose that were numbered of the families of the sons of Merari, throughout their families, by the house of their father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From thirty years old and upward even unto fifty years old, every one that enters into the service, for the work in the tabernacle of the congregation,]]></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Even those that were numbered of them after their families, were three thousand and two hundre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be those that were numbered of the families of the sons of Merari, whom Moses and Aaron numbered according to the word of the LORD by the hand of Mose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be those that were numbered of the families of the sons of Merari, whom Moses and Aaron numbered according to the word of the LORD by the hand of Moses.]]></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ll those that were numbered of the Levites, whom Moses and Aaron and the chief of Israel numbered, after their families, and after the house of their fathers,]]></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ll those that were numbered of the Levites, whom Moses and Aaron and the chief of Israel numbered, after their families, and after the house of their fathers,]]></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rom thirty years old and upward even unto fifty years old, every one that came to do the service of the ministry, and the service of the burden in the tabernacle of the congregation.]]></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Even those that were numbered of them, were eight thousand and five hundred and foursco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shall put thereon the covering of badgers' skins, and shall spread over it a cloth wholly of blue, and shall put in the staves thereof.]]></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ccording to the commandment of the LORD they were numbered by the hand of Moses, every one according to his service, and according to his burden: thus were they numbered of him, as the LORD commanded Moses.]]></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ccording to the commandment of the LORD they were numbered by the hand of Moses, every one according to his service, and according to his burden: thus were they numbered of him, as the LORD commanded Moses.]]></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ccording to the commandment of the LORD they were numbered by the hand of Moses, every one according to his service, and according to his burden: thus were they numbered of him, as the LORD commanded Mos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டுகளைப் பாய்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முகத்தப்ப மேஜையின்மேல் நீலத் துப்பட்டியை விரித்து, தட்டுகளையும் தூபக்கரண்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ணங்களையும் மூடுகிற தட்டுகளையும் அதின்மேல் வைப்பார்களாக; நித்திய அப்பமும் அ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களின்மேல் அவர்கள் சிவப்புத் துப்பட்டியை விரித்து, அதைத் தகசுத்தோல் மூடியால் மூடி,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டுகளைப் பாய்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ளநீலத் துப்பட்டியை எடுத்து, குத்துவிளக்குத்தண்டையும், அதின் அகல்களையும், அதின் கத்தரி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ல் பாத்திரங்களையும், அதற்குரிய எண்ணெய்ப் பாத்திரங்களையும் மூ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தையும் அதற்கடுத்த தட்டுமுட்டுகள் யாவையும் தகசுத்தோல் மூடிக்குள்ளே போட்டு, அதை ஒரு த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ற்பீடத்தின்மேல் இளநீலத் துப்பட்டியை விரித்து, அதைத் தகசுத்தோல் மூடியால் மூடி, அதின் தண்டு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சுத்த ஸ்தலத்தில் வழங்கும் ஆராதனைக்கேற்ற சகல தட்டுமுட்டுகளையும் எடுத்து, இளநீலத் துப்பட்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 தகசுத்தோல் மூடியினால் மூடி, தண்டின்மேல்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லிபீடத்தைச் சாம்பலற விளக்கி, அதின்மேல் இரத்தாம்பரத் துப்பட்டியை 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ன்மேல் ஆராதனைக்கேற்ற சகல பணிமுட்டுகளாகிய கலசங்களையும், முள்துறடுகளையும், சாம்பல் எ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ண்டிகளையும், கலசங்களையும், பலிபீடத்திற்கடுத்த எல்லாப் பாத்திரங்களையும், அதின்மே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ல் தகசுத்தோல் மூடியை விரித்து, அதின் தண்டுகளைப் பாய்ச்ச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ளயம் புறப்படும்போது, ஆரோனும் அவன் குமாரரும் பரிசுத்த ஸ்தலத்தையும் அதினுடைய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யும் மூடித் தீர்ந்தபின்பு, கோகாத் புத்திரர் அதை எடுத்துக்கொண்டுபோகிறதற்கு வர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லேவியின் புத்திரருக்குள்ளே இருக்கிற கோகாத் புத்திரருடைய பிதாக்களின் வீட்டு வம்ச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சாகாதபடிக்குப் பரிசுத்தமானதைத் தொடாதிருக்கக்கடவர்கள்; ஆசரிப்புக் கூடாரத்திலே 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சுமக்கும் சு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சாரியனாகிய ஆரோனின் குமாரன் எலெயாசார், விளக்குக்கு எண்ணெயையும், சுகந்த தூபவர்க்க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ந்தோறும் இடும் போஜனபலியையும், அபிஷேக தைலத்தையும், வாசஸ்தலம் முழுவதையும், அதிலுள்ள யா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ஸ்தலத்தையும் அதின் பணிமுட்டுகளையும், விசாரிக்கக்கட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லேவியருக்குள்ளே கோகாத் வம்சமாகிய கோத்திரத்தார் அழிந்துபோகாதபடி பா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 மகா பரிசுத்தமானவைகளைக் கிட்டுகையில், சாகாமல் உயிரோடிருக்கும்படி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ச் செய்யவேண்டிய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ரோனும் அவன் குமாரரும் வந்து, அவர்களில் அவனவனை அவனவன் செய்யும் வேலைக்கும் அவனவன் சும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சரிப்புக் கூடாரத்திலே வேலைசெய்யும் சேனைக்கு உட்படத்தக்க முப்பது வயதுமுதல் ஐ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கும் நியமிக்கக்கடவர்கள்; அவர்களோ சாகாதபடிக்குப் பரிசுத்தமானவைகள் மூடப்படும்போது பார்க்கிற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பிரவேசியாமல் இருப்பார்களா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ர்சோன் புத்திரருடைய பிதாக்களின் வீட்டு வம்சங்களிலும் ஆசரிப்புக் கூடாரத்திலே பணிவி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செய்யும் சேனைக்கு உட்ப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ப்பது வயதுமுதல் ஐம்பது வயதுவரைக்குமுள்ள எல்லாரையும் எண்ணி, தொகை ஏற்று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ணிவிடை செய்கிறதிலும் சுமக்கிறதிலும் கெர்சோன் வம்சத்தாரின் வேலை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வாசஸ்தலத்துக்கும் ஆசரிப்புக் கூடாரத்துக்கும் உரிய தொங்குதிரையையும், மூடி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மேல் இருக்கிற தகசுத்தோல் மூடியையும், ஆசரிப்புக் கூடாரவாசல் மறை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ராகாரத்தின் தொங்குதிரைகளையும், வாசஸ்தலத்தண்டையிலும் பலிபீடத்தண்டையிலும் சுற்றிலு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வரைக்குமுள்ள எல்லாரையும் எண்ணி, தொகை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ரத்தினுடைய வாசல் தொங்குதிரையையும், அவைகளின் கயிறுகளையும், அவைகளின் வேலைக்கடுத்த கரு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யும் சுமந்து, அவைகளுக்காகச் செய்யவேண்டிய யாவையும் 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சோன் புத்திரர் சுமக்கவேண்டிய சுமைகளும் செய்யவேண்டிய பணிவிடைகளாகிய சகல வேலைகளும் ஆரோனு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ம் சொல்லுகிறபடியே செய்யவேண்டும், அவர்கள் சுமக்கவேண்டிய சகல சுமைகளையும் நீங்கள் நியமி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த்தில் ஒப்புவி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ர்சோன் புத்திரரின் வம்சத்தார் ஆசரிப்புக் கூடாரத்திலே செய்யும் பணிவிடை இதுதா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ள்ளும் விசாரணை, ஆசாரியனாகிய ஆரோரின் குமாரன் இத்தாமாருடைய கைக்குள்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ராரி புத்திரருடைய பிதாக்களின் வீட்டு வம்சங்களிலும் ஆசரிப்புக் கூடாரத்திலே பணிவிடை வேலை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 உட்ப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முப்பது வயதுமுதல் ஐம்பது வயதுவரைக்குமுள்ள எல்லாரையும் எ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சரிப்புக் கூடாரத்திலே கோகாத் புத்திரரின் பணிவிடை மகா பரிசுத்தமானவைகளுக்கு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ஆசரிப்புக் கூடாரத்தில் அவர்கள் செய்யும் எல்லாப் பணிவிடைக்கும் அடுத்த காவல் விசாரிப்பா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ன் பலகைகளும், தாழ்ப்பாள்களும், தூண்களும், பாத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சுற்றிலும் இருக்கிற பிராகாரத்தின் தூண்களும், அவைகளின் பாதங்களும், முளைகளும், கயிறு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சகல கருவிகளும், அவற்றிற்கு அடுத்த மற்றெல்லா வேலையும்தானே; அவர்கள் சுமந்து காவல்கா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விக்கப்படுகிறவைகளைப் பேர்பேராக எண்ண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ஆசாரியனாகிய ஆரோனுடைய குமாரனான இத்தாமாருடைய கைக்குள்ளாக மெராரி புத்திரரின் வம்சத்தாரர்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செய்யும் பணிவிடைக்கு அடுத்த எல்லா வேலையும் இது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ப்படியே மோசேயும் ஆரோனும் சபையின் பிரபுக்களும் கோகாத் புத்திரருடைய பிதாக்களின்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ங்களின்படி ஆசரிப்புக் கூடாரத்திலே பணிவிடை செய்யும் சேனைக்கு உட்ப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ப்பது வயதுமுதல் ஐம்பது வயதுவரைக்குமுள்ள எல்லாரையும் எ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ளயம் புறப்படும்போது, ஆரோனும் அவன் குமாரரும் வந்து, மறைவின் திரைச்சீலையை இறக்கி, அ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வர்கள் வம்சங்களில் எண்ணப்பட்டவர்கள் இரண்டாயிரத்து எழுநூற்று ஐம்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ர்த்தர் மோசேக்குக் கட்டளையிட்டபடியே, மோசேயினாலும் ஆரோனாலும் கோகாத் வம்சத்தாரில்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வேலை செய்கிறதற்காக, எண்ணித் தொகையிடப்பட்டவர்கள் எல்லாரும்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கெர்சோன் புத்திரருடைய பிதாக்களின் வீட்டு வம்சங்களிலும் ஆசரிப்புக் கூடாரத்திலே பணிவிடை 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 உட்ப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ப்பது வயதுமுதல் ஐம்பது வயதுவரைக்குமுள்ள எல்லாரும் எண்ண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வர்களில் எண்ணப்பட்டவர்கள் அவரவர் குடும்பத்தின்படிக்கும், பிதாக்களுடைய வம்சத்தின்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யிரத்து அறுநூற்று முப்பது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சேயினாலும் ஆரோனாலும் கர்த்தர் கட்டளையிட்டபடியே கெர்சோன் புத்திரரின் வம்சத்தாரில்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வேலைசெய்ய எண்ணித் தொகையிடப்பட்டவர்கள் எல்லாரும்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யின் பெட்டியை மூ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மெராரி புத்திரருடைய பிதாக்களின் வீட்டு வம்சங்களிலும் ஆசரிப்புக் கூடாரத்திலே பணிவிடை 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 உட்ப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ப்பது வயதுமுதல் ஐம்பது வயதுள்ளவர்கள் எல்லாரும் எண்ண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ர்களில் எண்ணப்பட்டவர்கள் தங்கள் குடும்பங்களின்படியே மூவாயிரத்து இருநூறு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கர்த்தர் மோசேக்குக் கட்டளையிட்டபடியே மோசேயினாலும் ஆரோனாலும் மெராரி புத்திரரின் குடும்பத்தா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த் தொகையிடப்பட்டவர்கள் எல்லாரும்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லேவியருடைய பிதாக்களின் வீட்டு வம்சங்களில் முப்பது வயதுமுதல் ஐம்பது வயதுவரைக்குமுள்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த்திலே செய்யும் பணிவிடைவேலைக்கும் சுமையின் வேலைக்கும் உட்படத்தக்க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மோசேயினாலும் ஆரோனாலும் இஸ்ரவேலின் பிரபுக்களாலும் எண்ணப்பட்டவர்களும் ஆகிய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எண்ணாயிரத்து ஐந்நூற்று எண்பது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தின்மேல் தகசுத்தோல் மூடியைப்போட்டு, அதின்மேல் முற்றிலும் நீலமான துப்பட்டியை விரித்து,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ர்த்தர் மோசேக்குக் கட்டளையிட்டபடியே, அவர்கள் தங்கள் தங்கள் பணிவிடைக்கென்றும் தங்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கென்றும் மோசேயினால் எண்ணப்பட்டார்கள்; இவ்விதமாய், கர்த்தர் மோசேக்குக் கட்டளையிட்டபடியே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ல் எண்ண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4]]></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2026-08-01T10:22:15Z</dcterms:created>
  <dcterms:modified xsi:type="dcterms:W3CDTF">2026-08-01T10:22:15Z</dcterms:modified>
  <dc:title>எண்ணாகமம்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