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presProps" Target="presProps.xml"/>
  <Relationship Id="rId109" Type="http://schemas.openxmlformats.org/officeDocument/2006/relationships/viewProps" Target="viewProps.xml"/>
  <Relationship Id="rId11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ின்மேல் அவர்கள் சிவப்புத் துப்பட்டியை விரித்து, அதைத் தகசுத்தோல் மூடியால் மூடி, அதின் தண்டுகளைப் பாய்ச்சி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லேவியின் புத்திரருக்குள்ளே இருக்கிற கோகாத் புத்திரருடைய பிதாக்களின் வீட்டு வம்சங்களில்,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லேவியின் புத்திரருக்குள்ளே இருக்கிற கோகாத் புத்திரருடைய பிதாக்களின் வீட்டு வம்சங்களில்,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ரிப்புக் கூடாரத்திலே வேலைசெய்யும் சேனைக்கு உட்படத்தக்க முப்பது வயதுமுதல் ஐம்பது வயதுவரைக்குமுள்ள எல்லாரையும் எண்ணி, தொகையிடுவாயாக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ரிப்புக் கூடாரத்திலே வேலைசெய்யும் சேனைக்கு உட்படத்தக்க முப்பது வயதுமுதல் ஐம்பது வயதுவரைக்குமுள்ள எல்லாரையும் எண்ணி, தொகையிடுவாயாக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ரிப்புக் கூடாரத்திலே கோகாத் புத்திரரின் பணிவிடை மகா பரிசுத்தமானவைகளுக்குரியது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ரிப்புக் கூடாரத்திலே கோகாத் புத்திரரின் பணிவிடை மகா பரிசுத்தமானவைகளுக்குரிய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ளநீலத் துப்பட்டியை எடுத்து, குத்துவிளக்குத்தண்டையும், அதின் அகல்களையும், அதின் கத்தரிகளையும், சாம்பல் பாத்திரங்களையும், அதற்குரிய எண்ணெய்ப் பாத்திரங்களையும் மூட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ளநீலத் துப்பட்டியை எடுத்து, குத்துவிளக்குத்தண்டையும், அதின் அகல்களையும், அதின் கத்தரிகளையும், சாம்பல் பாத்திரங்களையும், அதற்குரிய எண்ணெய்ப் பாத்திரங்களையும் மூட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ளநீலத் துப்பட்டியை எடுத்து, குத்துவிளக்குத்தண்டையும், அதின் அகல்களையும், அதின் கத்தரிகளையும், சாம்பல் பாத்திரங்களையும், அதற்குரிய எண்ணெய்ப் பாத்திரங்களையும் மூட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யும் அதற்கடுத்த தட்டுமுட்டுகள் யாவையும் தகசுத்தோல் மூடிக்குள்ளே போட்டு, அதை ஒரு தண்டிலே கட்ட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யும் அதற்கடுத்த தட்டுமுட்டுகள் யாவையும் தகசுத்தோல் மூடிக்குள்ளே போட்டு, அதை ஒரு தண்டிலே கட்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ற்பீடத்தின்மேல் இளநீலத் துப்பட்டியை விரித்து, அதைத் தகசுத்தோல் மூடியால் மூடி, அதின் தண்டுகளைப் பாய்ச்ச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ற்பீடத்தின்மேல் இளநீலத் துப்பட்டியை விரித்து, அதைத் தகசுத்தோல் மூடியால் மூடி, அதின் தண்டுகளைப் பாய்ச்ச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் வழங்கும் ஆராதனைக்கேற்ற சகல தட்டுமுட்டுகளையும் எடுத்து, இளநீலத் துப்பட்டியிலே போட்டு, தகசுத்தோல் மூடியினால் மூடி, தண்டின்மேல் கட்ட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் வழங்கும் ஆராதனைக்கேற்ற சகல தட்டுமுட்டுகளையும் எடுத்து, இளநீலத் துப்பட்டியிலே போட்டு, தகசுத்தோல் மூடியினால் மூடி, தண்டின்மேல் கட்ட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ாளயம் புறப்படும்போது, ஆரோனும் அவன் குமாரரும் வந்து, மறைவின் திரைச்சீலையை இறக்கி, அதினாலே சாட்சியின் பெட்டியை மூ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 ஸ்தலத்தில் வழங்கும் ஆராதனைக்கேற்ற சகல தட்டுமுட்டுகளையும் எடுத்து, இளநீலத் துப்பட்டியிலே போட்டு, தகசுத்தோல் மூடியினால் மூடி, தண்டின்மேல் கட்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லிபீடத்தைச் சாம்பலற விளக்கி, அதின்மேல் இரத்தாம்பரத் துப்பட்டியை விர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மேல் ஆராதனைக்கேற்ற சகல பணிமுட்டுகளாகிய கலசங்களையும், முள்துறடுகளையும், சாம்பல் எடுக்கும் கரண்டிகளையும், கலசங்களையும், பலிபீடத்திற்கடுத்த எல்லாப் பாத்திரங்களையும், அதின்மேல் வைத்து, அதின்மேல் தகசுத்தோல் மூடியை விரித்து, அதின் தண்டுகளைப் பாய்ச்சக்கடவ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மேல் ஆராதனைக்கேற்ற சகல பணிமுட்டுகளாகிய கலசங்களையும், முள்துறடுகளையும், சாம்பல் எடுக்கும் கரண்டிகளையும், கலசங்களையும், பலிபீடத்திற்கடுத்த எல்லாப் பாத்திரங்களையும், அதின்மேல் வைத்து, அதின்மேல் தகசுத்தோல் மூடியை விரித்து, அதின் தண்டுகளைப் பாய்ச்சக்கடவ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மேல் ஆராதனைக்கேற்ற சகல பணிமுட்டுகளாகிய கலசங்களையும், முள்துறடுகளையும், சாம்பல் எடுக்கும் கரண்டிகளையும், கலசங்களையும், பலிபீடத்திற்கடுத்த எல்லாப் பாத்திரங்களையும், அதின்மேல் வைத்து, அதின்மேல் தகசுத்தோல் மூடியை விரித்து, அதின் தண்டுகளைப் பாய்ச்சக்கட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ளயம் புறப்படும்போது, ஆரோனும் அவன் குமாரரும் பரிசுத்த ஸ்தலத்தையும் அதினுடைய சகல பணிமுட்டுகளையும் மூடித் தீர்ந்தபின்பு, கோகாத் புத்திரர் அதை எடுத்துக்கொண்டுபோகிறதற்கு வரக்கடவர்கள்; அவர்கள் சாகாதபடிக்குப் பரிசுத்தமானதைத் தொடாதிருக்கக்கடவர்கள்; ஆசரிப்புக் கூடாரத்திலே கோகாத் புத்திரர் சுமக்கும் சுமை இதுவ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ளயம் புறப்படும்போது, ஆரோனும் அவன் குமாரரும் பரிசுத்த ஸ்தலத்தையும் அதினுடைய சகல பணிமுட்டுகளையும் மூடித் தீர்ந்தபின்பு, கோகாத் புத்திரர் அதை எடுத்துக்கொண்டுபோகிறதற்கு வரக்கடவர்கள்; அவர்கள் சாகாதபடிக்குப் பரிசுத்தமானதைத் தொடாதிருக்கக்கடவர்கள்; ஆசரிப்புக் கூடாரத்திலே கோகாத் புத்திரர் சுமக்கும் சுமை இதுவ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ளயம் புறப்படும்போது, ஆரோனும் அவன் குமாரரும் பரிசுத்த ஸ்தலத்தையும் அதினுடைய சகல பணிமுட்டுகளையும் மூடித் தீர்ந்தபின்பு, கோகாத் புத்திரர் அதை எடுத்துக்கொண்டுபோகிறதற்கு வரக்கடவர்கள்; அவர்கள் சாகாதபடிக்குப் பரிசுத்தமானதைத் தொடாதிருக்கக்கடவர்கள்; ஆசரிப்புக் கூடாரத்திலே கோகாத் புத்திரர் சுமக்கும் சுமை இதுவ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ளயம் புறப்படும்போது, ஆரோனும் அவன் குமாரரும் பரிசுத்த ஸ்தலத்தையும் அதினுடைய சகல பணிமுட்டுகளையும் மூடித் தீர்ந்தபின்பு, கோகாத் புத்திரர் அதை எடுத்துக்கொண்டுபோகிறதற்கு வரக்கடவர்கள்; அவர்கள் சாகாதபடிக்குப் பரிசுத்தமானதைத் தொடாதிருக்கக்கடவர்கள்; ஆசரிப்புக் கூடாரத்திலே கோகாத் புத்திரர் சுமக்கும் சுமை இதுவ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ாகிய ஆரோனின் குமாரன் எலெயாசார், விளக்குக்கு எண்ணெயையும், சுகந்த தூபவர்க்கத்தையும், தினந்தோறும் இடும் போஜனபலியையும், அபிஷேக தைலத்தையும், வாசஸ்தலம் முழுவதையும், அதிலுள்ள யாவையும், பரிசுத்தஸ்தலத்தையும் அதின் பணிமுட்டுகளையும், விசாரிக்கக்கடவ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ாளயம் புறப்படும்போது, ஆரோனும் அவன் குமாரரும் வந்து, மறைவின் திரைச்சீலையை இறக்கி, அதினாலே சாட்சியின் பெட்டியை மூட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ாகிய ஆரோனின் குமாரன் எலெயாசார், விளக்குக்கு எண்ணெயையும், சுகந்த தூபவர்க்கத்தையும், தினந்தோறும் இடும் போஜனபலியையும், அபிஷேக தைலத்தையும், வாசஸ்தலம் முழுவதையும், அதிலுள்ள யாவையும், பரிசுத்தஸ்தலத்தையும் அதின் பணிமுட்டுகளையும், விசாரிக்கக்கடவன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ரியனாகிய ஆரோனின் குமாரன் எலெயாசார், விளக்குக்கு எண்ணெயையும், சுகந்த தூபவர்க்கத்தையும், தினந்தோறும் இடும் போஜனபலியையும், அபிஷேக தைலத்தையும், வாசஸ்தலம் முழுவதையும், அதிலுள்ள யாவையும், பரிசுத்தஸ்தலத்தையும் அதின் பணிமுட்டுகளையும், விசாரிக்கக்கடவன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மோசேயையும் ஆரோனையும் நோக்க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லேவியருக்குள்ளே கோகாத் வம்சமாகிய கோத்திரத்தார் அழிந்துபோகாதபடி பா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மகா பரிசுத்தமானவைகளைக் கிட்டுகையில், சாகாமல் உயிரோடிருக்கும்படிக்கு, நீங்கள் அவர்களுக்காகச் செய்யவேண்டியதாவது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மகா பரிசுத்தமானவைகளைக் கிட்டுகையில், சாகாமல் உயிரோடிருக்கும்படிக்கு, நீங்கள் அவர்களுக்காகச் செய்யவேண்டியதாவ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ும் அவன் குமாரரும் வந்து, அவர்களில் அவனவனை அவனவன் செய்யும் வேலைக்கும் அவனவன் சுமக்கும் சுமைக்கும் நியமிக்கக்கடவர்கள்; அவர்களோ சாகாதபடிக்குப் பரிசுத்தமானவைகள் மூடப்படும்போது பார்க்கிறதற்கு உட்பிரவேசியாமல் இருப்பார்களாக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னும், கர்த்தர் மோசேயை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ெர்சோன் புத்திரருடைய பிதாக்களின் வீட்டு வம்சங்களிலும் ஆசரிப்புக் கூடாரத்திலே பணிவிடை வேலைசெய்யும் சேனைக்கு உட்படத்தக்க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ெர்சோன் புத்திரருடைய பிதாக்களின் வீட்டு வம்சங்களிலும் ஆசரிப்புக் கூடாரத்திலே பணிவிடை வேலைசெய்யும் சேனைக்கு உட்படத்தக்க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மேல் தகசுத்தோல் மூடியைப்போட்டு, அதின்மேல் முற்றிலும் நீலமான துப்பட்டியை விரித்து, அதின் தண்டுகளைப் பாய்ச்ச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 வயதுமுதல் ஐம்பது வயதுவரைக்குமுள்ள எல்லாரையும் எண்ணி, தொகை ஏற்றுவ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 வயதுமுதல் ஐம்பது வயதுவரைக்குமுள்ள எல்லாரையும் எண்ணி, தொகை ஏற்றுவாய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ணிவிடை செய்கிறதிலும் சுமக்கிறதிலும் கெர்சோன் வம்சத்தாரின் வேலையாவ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ாசஸ்தலத்துக்கும் ஆசரிப்புக் கூடாரத்துக்கும் உரிய தொங்குதிரையையும், மூடியையும், அவைகளின்மேல் இருக்கிற தகசுத்தோல் மூடியையும், ஆசரிப்புக் கூடாரவாசல் மறைவைய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ாசஸ்தலத்துக்கும் ஆசரிப்புக் கூடாரத்துக்கும் உரிய தொங்குதிரையையும், மூடியையும், அவைகளின்மேல் இருக்கிற தகசுத்தோல் மூடியையும், ஆசரிப்புக் கூடாரவாசல் மறைவ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ாசஸ்தலத்துக்கும் ஆசரிப்புக் கூடாரத்துக்கும் உரிய தொங்குதிரையையும், மூடியையும், அவைகளின்மேல் இருக்கிற தகசுத்தோல் மூடியையும், ஆசரிப்புக் கூடாரவாசல் மறைவ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ராகாரத்தின் தொங்குதிரைகளையும், வாசஸ்தலத்தண்டையிலும் பலிபீடத்தண்டையிலும் சுற்றிலும் இருக்கிற பிராகாரத்தினுடைய வாசல் தொங்குதிரையையும், அவைகளின் கயிறுகளையும், அவைகளின் வேலைக்கடுத்த கருவிகள் யாவையும் சுமந்து, அவைகளுக்காகச் செய்யவேண்டிய யாவையும் செய்யக்கடவ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ராகாரத்தின் தொங்குதிரைகளையும், வாசஸ்தலத்தண்டையிலும் பலிபீடத்தண்டையிலும் சுற்றிலும் இருக்கிற பிராகாரத்தினுடைய வாசல் தொங்குதிரையையும், அவைகளின் கயிறுகளையும், அவைகளின் வேலைக்கடுத்த கருவிகள் யாவையும் சுமந்து, அவைகளுக்காகச் செய்யவேண்டிய யாவையும் செய்யக்கடவ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ராகாரத்தின் தொங்குதிரைகளையும், வாசஸ்தலத்தண்டையிலும் பலிபீடத்தண்டையிலும் சுற்றிலும் இருக்கிற பிராகாரத்தினுடைய வாசல் தொங்குதிரையையும், அவைகளின் கயிறுகளையும், அவைகளின் வேலைக்கடுத்த கருவிகள் யாவையும் சுமந்து, அவைகளுக்காகச் செய்யவேண்டிய யாவையும் செய்யக்கடவ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ெர்சோன் புத்திரர் சுமக்கவேண்டிய சுமைகளும் செய்யவேண்டிய பணிவிடைகளாகிய சகல வேலைகளும் ஆரோனும் அவன் குமாரரும் சொல்லுகிறபடியே செய்யவேண்டும், அவர்கள் சுமக்கவேண்டிய சகல சுமைகளையும் நீங்கள் நியமித்து, அவர்களிடத்தில் ஒப்புவ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மேல் தகசுத்தோல் மூடியைப்போட்டு, அதின்மேல் முற்றிலும் நீலமான துப்பட்டியை விரித்து, அதின் தண்டுகளைப் பாய்ச்ச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ெர்சோன் புத்திரர் சுமக்கவேண்டிய சுமைகளும் செய்யவேண்டிய பணிவிடைகளாகிய சகல வேலைகளும் ஆரோனும் அவன் குமாரரும் சொல்லுகிறபடியே செய்யவேண்டும், அவர்கள் சுமக்கவேண்டிய சகல சுமைகளையும் நீங்கள் நியமித்து, அவர்களிடத்தில் ஒப்புவிய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ெர்சோன் புத்திரர் சுமக்கவேண்டிய சுமைகளும் செய்யவேண்டிய பணிவிடைகளாகிய சகல வேலைகளும் ஆரோனும் அவன் குமாரரும் சொல்லுகிறபடியே செய்யவேண்டும், அவர்கள் சுமக்கவேண்டிய சகல சுமைகளையும் நீங்கள் நியமித்து, அவர்களிடத்தில் ஒப்புவியுங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ெர்சோன் புத்திரரின் வம்சத்தார் ஆசரிப்புக் கூடாரத்திலே செய்யும் பணிவிடை இதுதான்; அவர்களை வேலைகொள்ளும் விசாரணை, ஆசாரியனாகிய ஆரோரின் குமாரன் இத்தாமாருடைய கைக்குள் இருக்க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ெர்சோன் புத்திரரின் வம்சத்தார் ஆசரிப்புக் கூடாரத்திலே செய்யும் பணிவிடை இதுதான்; அவர்களை வேலைகொள்ளும் விசாரணை, ஆசாரியனாகிய ஆரோரின் குமாரன் இத்தாமாருடைய கைக்குள் இருக்க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ெராரி புத்திரருடைய பிதாக்களின் வீட்டு வம்சங்களிலும் ஆசரிப்புக் கூடாரத்திலே பணிவிடை வேலைசெய்யும் சேனைக்கு உட்படத்தக்க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ெராரி புத்திரருடைய பிதாக்களின் வீட்டு வம்சங்களிலும் ஆசரிப்புக் கூடாரத்திலே பணிவிடை வேலைசெய்யும் சேனைக்கு உட்படத்தக்க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ுப்பது வயதுமுதல் ஐம்பது வயதுவரைக்குமுள்ள எல்லாரையும் எண்ணக்கடவாய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ுப்பது வயதுமுதல் ஐம்பது வயதுவரைக்குமுள்ள எல்லாரையும் எண்ணக்கடவாய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சரிப்புக் கூடாரத்தில் அவர்கள் செய்யும் எல்லாப் பணிவிடைக்கும் அடுத்த காவல் விசாரிப்பாவது: வாசஸ்தலத்தின் பலகைகளும், தாழ்ப்பாள்களும், தூண்களும், பாதங்கள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சரிப்புக் கூடாரத்தில் அவர்கள் செய்யும் எல்லாப் பணிவிடைக்கும் அடுத்த காவல் விசாரிப்பாவது: வாசஸ்தலத்தின் பலகைகளும், தாழ்ப்பாள்களும், தூண்களும், பாதங்கள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கத்தப்ப மேஜையின்மேல் நீலத் துப்பட்டியை விரித்து, தட்டுகளையும் தூபக்கரண்டிகளையும் கிண்ணங்களையும் மூடுகிற தட்டுகளையும் அதின்மேல் வைப்பார்களாக; நித்திய அப்பமும் அதின்மேல் இருக்கக்கடவ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சரிப்புக் கூடாரத்தில் அவர்கள் செய்யும் எல்லாப் பணிவிடைக்கும் அடுத்த காவல் விசாரிப்பாவது: வாசஸ்தலத்தின் பலகைகளும், தாழ்ப்பாள்களும், தூண்களும், பாதங்கள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ுற்றிலும் இருக்கிற பிராகாரத்தின் தூண்களும், அவைகளின் பாதங்களும், முளைகளும், கயிறுகளும், அவைகளின் சகல கருவிகளும், அவற்றிற்கு அடுத்த மற்றெல்லா வேலையும்தானே; அவர்கள் சுமந்து காவல்காக்கும்படி ஒப்புவிக்கப்படுகிறவைகளைப் பேர்பேராக எண்ணக்கடவ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ுற்றிலும் இருக்கிற பிராகாரத்தின் தூண்களும், அவைகளின் பாதங்களும், முளைகளும், கயிறுகளும், அவைகளின் சகல கருவிகளும், அவற்றிற்கு அடுத்த மற்றெல்லா வேலையும்தானே; அவர்கள் சுமந்து காவல்காக்கும்படி ஒப்புவிக்கப்படுகிறவைகளைப் பேர்பேராக எண்ணக்கடவ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ுற்றிலும் இருக்கிற பிராகாரத்தின் தூண்களும், அவைகளின் பாதங்களும், முளைகளும், கயிறுகளும், அவைகளின் சகல கருவிகளும், அவற்றிற்கு அடுத்த மற்றெல்லா வேலையும்தானே; அவர்கள் சுமந்து காவல்காக்கும்படி ஒப்புவிக்கப்படுகிறவைகளைப் பேர்பேராக எண்ணக்கடவ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சாரியனாகிய ஆரோனுடைய குமாரனான இத்தாமாருடைய கைக்குள்ளாக மெராரி புத்திரரின் வம்சத்தாரர் ஆசரிப்புக் கூடாரத்திலே செய்யும் பணிவிடைக்கு அடுத்த எல்லா வேலையும் இதுவே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சாரியனாகிய ஆரோனுடைய குமாரனான இத்தாமாருடைய கைக்குள்ளாக மெராரி புத்திரரின் வம்சத்தாரர் ஆசரிப்புக் கூடாரத்திலே செய்யும் பணிவிடைக்கு அடுத்த எல்லா வேலையும் இதுவே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டியே மோசேயும் ஆரோனும் சபையின் பிரபுக்களும் கோகாத் புத்திரருடைய பிதாக்களின் வீட்டு வம்சங்களின்படி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டியே மோசேயும் ஆரோனும் சபையின் பிரபுக்களும் கோகாத் புத்திரருடைய பிதாக்களின் வீட்டு வம்சங்களின்படி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ுப்பது வயதுமுதல் ஐம்பது வயதுவரைக்குமுள்ள எல்லாரையும் எண்ணி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ுப்பது வயதுமுதல் ஐம்பது வயதுவரைக்குமுள்ள எல்லாரையும் எண்ண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கத்தப்ப மேஜையின்மேல் நீலத் துப்பட்டியை விரித்து, தட்டுகளையும் தூபக்கரண்டிகளையும் கிண்ணங்களையும் மூடுகிற தட்டுகளையும் அதின்மேல் வைப்பார்களாக; நித்திய அப்பமும் அதின்மேல் இருக்கக்கடவ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வம்சங்களில் எண்ணப்பட்டவர்கள் இரண்டாயிரத்து எழுநூற்று ஐம்பதுபே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வம்சங்களில் எண்ணப்பட்டவர்கள் இரண்டாயிரத்து எழுநூற்று ஐம்பதுபே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மோசேக்குக் கட்டளையிட்டபடியே, மோசேயினாலும் ஆரோனாலும் கோகாத் வம்சத்தாரில் ஆசரிப்புக் கூடாரத்தில் வேலை செய்கிறதற்காக,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மோசேக்குக் கட்டளையிட்டபடியே, மோசேயினாலும் ஆரோனாலும் கோகாத் வம்சத்தாரில் ஆசரிப்புக் கூடாரத்தில் வேலை செய்கிறதற்காக,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மோசேக்குக் கட்டளையிட்டபடியே, மோசேயினாலும் ஆரோனாலும் கோகாத் வம்சத்தாரில் ஆசரிப்புக் கூடாரத்தில் வேலை செய்கிறதற்காக,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ெர்சோன் புத்திரருடைய பிதாக்களின் வீட்டு வம்சங்களிலும்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ெர்சோன் புத்திரருடைய பிதாக்களின் வீட்டு வம்சங்களிலும்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ுப்பது வயதுமுதல் ஐம்பது வயதுவரைக்குமுள்ள எல்லாரும் எண்ணப்பட்ட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ுப்பது வயதுமுதல் ஐம்பது வயதுவரைக்குமுள்ள எல்லாரும் எண்ணப்பட்ட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ில் எண்ணப்பட்டவர்கள் அவரவர் குடும்பத்தின்படிக்கும், பிதாக்களுடைய வம்சத்தின்படிக்கும் இரண்டாயிரத்து அறுநூற்று முப்பதுபே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கத்தப்ப மேஜையின்மேல் நீலத் துப்பட்டியை விரித்து, தட்டுகளையும் தூபக்கரண்டிகளையும் கிண்ணங்களையும் மூடுகிற தட்டுகளையும் அதின்மேல் வைப்பார்களாக; நித்திய அப்பமும் அதின்மேல் இருக்கக்கடவ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ில் எண்ணப்பட்டவர்கள் அவரவர் குடும்பத்தின்படிக்கும், பிதாக்களுடைய வம்சத்தின்படிக்கும் இரண்டாயிரத்து அறுநூற்று முப்பதுபே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ோசேயினாலும் ஆரோனாலும் கர்த்தர் கட்டளையிட்டபடியே கெர்சோன் புத்திரரின் வம்சத்தாரில் ஆசரிப்புக் கூடாரத்தில் வேலைசெய்ய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ோசேயினாலும் ஆரோனாலும் கர்த்தர் கட்டளையிட்டபடியே கெர்சோன் புத்திரரின் வம்சத்தாரில் ஆசரிப்புக் கூடாரத்தில் வேலைசெய்ய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ோசேயினாலும் ஆரோனாலும் கர்த்தர் கட்டளையிட்டபடியே கெர்சோன் புத்திரரின் வம்சத்தாரில் ஆசரிப்புக் கூடாரத்தில் வேலைசெய்ய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ெராரி புத்திரருடைய பிதாக்களின் வீட்டு வம்சங்களிலும்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ெராரி புத்திரருடைய பிதாக்களின் வீட்டு வம்சங்களிலும் ஆசரிப்புக் கூடாரத்திலே பணிவிடை செய்யும் சேனைக்கு உட்படத்தக்க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ுப்பது வயதுமுதல் ஐம்பது வயதுள்ளவர்கள் எல்லாரும் எண்ணப்பட்ட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ுப்பது வயதுமுதல் ஐம்பது வயதுள்ளவர்கள் எல்லாரும் எண்ணப்பட்ட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ில் எண்ணப்பட்டவர்கள் தங்கள் குடும்பங்களின்படியே மூவாயிரத்து இருநூறுபே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கர்த்தர் மோசேக்குக் கட்டளையிட்டபடியே மோசேயினாலும் ஆரோனாலும் மெராரி புத்திரரின் குடும்பத்தாரில்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ின்மேல் அவர்கள் சிவப்புத் துப்பட்டியை விரித்து, அதைத் தகசுத்தோல் மூடியால் மூடி, அதின் தண்டுகளைப் பாய்ச்சி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கர்த்தர் மோசேக்குக் கட்டளையிட்டபடியே மோசேயினாலும் ஆரோனாலும் மெராரி புத்திரரின் குடும்பத்தாரில் எண்ணித் தொகையிடப்பட்டவர்கள் எல்லாரும் இவர்களே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லேவியருடைய பிதாக்களின் வீட்டு வம்சங்களில் முப்பது வயதுமுதல் ஐம்பது வயதுவரைக்குமுள்ளவர்கள் ஆசரிப்புக் கூடாரத்திலே செய்யும் பணிவிடைவேலைக்கும் சுமையின் வேலைக்கும் உட்படத்தக்கவர்களும்,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லேவியருடைய பிதாக்களின் வீட்டு வம்சங்களில் முப்பது வயதுமுதல் ஐம்பது வயதுவரைக்குமுள்ளவர்கள் ஆசரிப்புக் கூடாரத்திலே செய்யும் பணிவிடைவேலைக்கும் சுமையின் வேலைக்கும் உட்படத்தக்கவர்களும்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ோசேயினாலும் ஆரோனாலும் இஸ்ரவேலின் பிரபுக்களாலும் எண்ணப்பட்டவர்களும் ஆகிய எல்லாரும்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ோசேயினாலும் ஆரோனாலும் இஸ்ரவேலின் பிரபுக்களாலும் எண்ணப்பட்டவர்களும் ஆகிய எல்லாரும்,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எண்ணாயிரத்து ஐந்நூற்று எண்பதுபேராயிருந்தார்கள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் மோசேக்குக் கட்டளையிட்டபடியே, அவர்கள் தங்கள் தங்கள் பணிவிடைக்கென்றும் தங்கள் தங்கள் சுமைக்கென்றும் மோசேயினால் எண்ணப்பட்டார்கள்; இவ்விதமாய், கர்த்தர் மோசேக்குக் கட்டளையிட்டபடியே அவர்கள் அவனால் எண்ணப்பட்ட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் மோசேக்குக் கட்டளையிட்டபடியே, அவர்கள் தங்கள் தங்கள் பணிவிடைக்கென்றும் தங்கள் தங்கள் சுமைக்கென்றும் மோசேயினால் எண்ணப்பட்டார்கள்; இவ்விதமாய், கர்த்தர் மோசேக்குக் கட்டளையிட்டபடியே அவர்கள் அவனால் எண்ணப்பட்டார்க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் மோசேக்குக் கட்டளையிட்டபடியே, அவர்கள் தங்கள் தங்கள் பணிவிடைக்கென்றும் தங்கள் தங்கள் சுமைக்கென்றும் மோசேயினால் எண்ணப்பட்டார்கள்; இவ்விதமாய், கர்த்தர் மோசேக்குக் கட்டளையிட்டபடியே அவர்கள் அவனால் எண்ணப்பட்டார்கள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யும் ஆரோனையும் நோக்கி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dgers' skins, and shall put in the stav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the sum of the sons of Kohath from among the sons of Levi, after their families,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rom thirty years old and upward even until fifty years old, all that enter into the host,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k in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is shall be the service of the sons of Kohath in the tabernacle of the congregation, ab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st holy thing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shall take a cloth of blue, and cover the candlestick of the light, and his lamp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ongs, and his intruments for snuffings, and all the oil vessels thereof, wherewith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unto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shall put it and all the vessels thereof within a covering of badgers' skins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it upon a b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upon the golden altar they shall spread a cloth of blue, and cover it with a cov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dgers' skins, and shall put to the stave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shall take all the instruments of ministry, wherewith they minister in the sanctuar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ut them in a cloth of blue, and cover them with a covering of badgers' skins, and shall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the camp sets forward, Aaron shall come, and his sons, and they shall take dow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on a b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y shall take away the ashes from the altar, and spread a purple cloth there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shall put upon it all the vessels thereof, wherewith they minister about it, ev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nsers, the forks, and the shovels, and the basons, all the vessels of the altar;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ead upon it a covering of badgers' skins, and put to the staves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Aaron and his sons have made an end of covering the sanctuary, and all the vessel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nctuary, as the camp is to set forward; after that, the sons of Kohath shall come to bear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y shall not touch any holy thing, lest they die. These things are the burden of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ohath in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o the office of Eleazar the son of Aaron the priest pertains the oil for the light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ing vail, and cover the ark of testimony with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t incense, and the daily food offering, and the anointing oil, and the oversight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, and of all that therein is, in the sanctuary, and in the vessel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LORD spoke unto Moses and unto Aaron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Cut all of you not off the tribe of the families of the Kohathites from among the Lev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thus do unto them, that they may live, and not die, when they approach unto the most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: Aaron and his sons shall go in, and appoint them every one to his service and to his burd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they shall not go in to see when the holy things are covered, lest they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ake also the sum of the sons of Gershon, throughout the houses of their fathers, by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i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hall put thereon the covering of badgers' skins, and shall spread over it a cloth wholl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rom thirty years old and upward until fifty years old shall you number them; all that ent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perform the service, to do the work in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is is the service of the families of the Gershonites, to serve, and for burde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shall bear the curtains of the tabernacle, and the tabernacle of the congregation,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ing, and the covering of the badgers' skins that is above upon it, and the hanging for the do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hangings of the court, and the hanging for the door of the gate of the court,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tabernacle and by the altar round about, and their cords, and all the instruments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, and all that is made for them: so shall they ser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t the appointment of Aaron and his sons shall be all the service of the s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ue, and shall put in the stav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rshonites, in all their burdens, and in all their service: and all of you shall appoint unto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charge all their burd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is is the service of the families of the sons of Gershon in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: and their charge shall be under the hand of Ithamar the son of Aaron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s for the sons of Merari, you shall number them after their families, by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rom thirty years old and upward even unto fifty years old shall you number them, every 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ers into the service, to do the work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is is the charge of their burden, according to all their service in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; the boards of the tabernacle, and the bars thereof, and the pillars there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upon the table of showbread they shall spread a cloth of blue, and put thereon the dish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cket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 pillars of the court round about, and their sockets, and their pins, and their co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ll their instruments, and with all their service: and by name all of you shall reck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struments of the charge of their bu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is is the service of the families of the sons of Merari, according to all their service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abernacle of the congregation, under the hand of Ithamar the son of Aaron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Moses and Aaron and the chief of the congregation numbered the sons of the Kohathites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milies, and after the 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From thirty years old and upward even unto fifty years old, every one that enters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, for the work in the tabernacle 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poons, and the bowls, and covers to cover likewise: and the continual bread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ose that were numbered of them by their families were two thousand seven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se were they that were numbered of the families of the Kohathites, all that might do serv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abernacle of the congregation, which Moses and Aaron did number according to the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ose that were numbered of the sons of Gershon, throughout their families, and by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From thirty years old and upward even unto fifty years old, every one that enters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, for the work in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Even those that were numbered of them, throughout their families, by the 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two thousand and six hundred and thir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se are they that were numbered of the families of the sons of Gershon, of all that might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 in the tabernacle of the congregation, whom Moses and Aaron did number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ose that were numbered of the families of the sons of Merari, throughout their famili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From thirty years old and upward even unto fifty years old, every one that enters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, for the work in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Even those that were numbered of them after their families, were three thousand and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se be those that were numbered of the families of the sons of Merari, whom Moses and Aar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shall spread upon them a cloth of scarlet, and cover the same with a cov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ed according to the word of the LOR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ll those that were numbered of the Levites, whom Moses and Aaron and the chief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ed, after their families, and after the house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From thirty years old and upward even unto fifty years old, every one that came to d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 of the ministry, and the service of the burden in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Even those that were numbered of them, were eight thousand and five hundred and foursc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ccording to the commandment of the LORD they were numbered by the hand of Moses,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his service, and according to his burden: thus were they numbered of him, a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and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2026-06-03T08:32:49Z</dcterms:created>
  <dcterms:modified xsi:type="dcterms:W3CDTF">2026-06-03T08:32:49Z</dcterms:modified>
  <dc:title>எண்ணாகமம்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