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5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ேதனை நெருக்கமோ சோதனை வருத்த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ுவும் பிரிக்காது பிரிக்கவும் முடிய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றவோ பாசமோ உலகமோ மாம்ச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ுவும் பிரிக்காது பிரிக்கவும் முடிய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ுன்பமோ பசியோ நிர்வாணமோ நாச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ுவும் பிரிக்காது பிரிக்கவும் முடிய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விட்டு எதுவும் என்னை பிரிக்க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 தரே உம்மையன்றி வாழ்வே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ம்பும் கன்மலை நீர் தானை 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ங்கும் கூடாரமே என் இயேச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ழ்வோ சாவோ ஜீவனோ மரண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ுவும் பிரிக்காது பிரிக்கவும் முடிய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யர்வோ தாμவோ பேரோ புகழ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ுவும் பிரிக்காது பிரிக்கவும் முடிய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2026-09-15T13:51:42Z</dcterms:created>
  <dcterms:modified xsi:type="dcterms:W3CDTF">2026-09-15T13:51:42Z</dcterms:modified>
  <dc:title>துதிப் பாடல்கள் : 739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