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யோனா நகரத்திலிருந்து புறப்பட்டு, நகரத்துக்குக் கிழக்கேபோய் அங்கே தனக்கு ஒரு குடிசையைப் போட்டு, நகரத்துக்குச் சம்பவிக்கப்போகிறதைத் தான் பார்க்குமட்டும் அதின் கீழ் நிழலில் உட்கார்ந்த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ாவுடைய தலையின்மேல் நிழலுண்டாயிருக்கவும், அவனை அவனுடைய மனமடிவுக்கு நீங்கலாக்கவும் தேவனாகிய கர்த்தர் ஒரு ஆமணக்குச்செடியை முளைக்கக் கட்டளையிட்டு, அதை அவன்மேல் ஓங்கிவளரப்பண்ணினார்; அந்த ஆமணக்கின்மேல் யோனா மிகவும் சந்தோஷப்ப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ாவுடைய தலையின்மேல் நிழலுண்டாயிருக்கவும், அவனை அவனுடைய மனமடிவுக்கு நீங்கலாக்கவும் தேவனாகிய கர்த்தர் ஒரு ஆமணக்குச்செடியை முளைக்கக் கட்டளையிட்டு, அதை அவன்மேல் ஓங்கிவளரப்பண்ணினார்; அந்த ஆமணக்கின்மேல் யோனா மிகவும் சந்தோஷப்ப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நாளிலோ கிழக்குவெளுக்கும் நேரத்தில் தேவன் ஒரு பூச்சியைக் கட்டளையிட்டார்; அது ஆமணக்குச்செடியை அரித்துப்போட்டடது; அதினால் அது காய்ந்து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நாளிலோ கிழக்குவெளுக்கும் நேரத்தில் தேவன் ஒரு பூச்சியைக் கட்டளையிட்டார்; அது ஆமணக்குச்செடியை அரித்துப்போட்டடது; அதினால் அது காய்ந்து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ூரியன் உதித்தபோது தேவன் உஷ்ணமான கீழ்க்காற்றைக் கட்டளையிட்டார்; அப்பொழுது வெயில் யோனாவுடைய தலையில் படுகிறதினால் அவன் சோர்ந்துபோய், தனக்குள்ளே சாவை விரும்பி: நான் ஊயிரோடிருக்கிறதைப் 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ூரியன் உதித்தபோது தேவன் உஷ்ணமான கீழ்க்காற்றைக் கட்டளையிட்டார்; அப்பொழுது வெயில் யோனாவுடைய தலையில் படுகிறதினால் அவன் சோர்ந்துபோய், தனக்குள்ளே சாவை விரும்பி: நான் ஊயிரோடிருக்கிறதைப் 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ூரியன் உதித்தபோது தேவன் உஷ்ணமான கீழ்க்காற்றைக் கட்டளையிட்டார்; அப்பொழுது வெயில் யோனாவுடைய தலையில் படுகிறதினால் அவன் சோர்ந்துபோய், தனக்குள்ளே சாவை விரும்பி: நான் ஊயிரோடிருக்கிறதைப் 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் யோனாவை நோக்கி: நீ ஆமணக்கினிமித்தம் எரிச்சலாயிருக்கிறது நல்லதோ என்றார்; அதற்கு அவன்: நான் மரணபரியந்தமும் எரிச்சலாயிருக்கிறது நல்லதுதா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் யோனாவை நோக்கி: நீ ஆமணக்கினிமித்தம் எரிச்சலாயிருக்கிறது நல்லதோ என்றார்; அதற்கு அவன்: நான் மரணபரியந்தமும் எரிச்சலாயிருக்கிறது நல்லதுதா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னாவுக்கு இது மிகவும் விசனமாயிருந்தது; அவன் கடுங்கோபங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க் கர்த்தர்: நீ பிரயாசப்படாததும், நீ வளர்க்காததும், ஒரு இராத்திரியிலே முளைத்ததும், ஒரு இராத்திரியிலே அழிந்துபோனதுமான ஆமணக்குக்காகப் பரிதபிக்கிறாய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க் கர்த்தர்: நீ பிரயாசப்படாததும், நீ வளர்க்காததும், ஒரு இராத்திரியிலே முளைத்ததும், ஒரு இராத்திரியிலே அழிந்துபோனதுமான ஆமணக்குக்காகப் பரிதபிக்கிறாய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லதுகைக்கும் இடதுகைக்கும் வித்தியாசம் அறியாத இலட்சத்து இருபதினாயிரம்பேருக்கு அதிகமான மனுஷரும் அநேக மிருகஜீவன்களும் இருக்கிற மகா நகரமாகிய நினிவேக்காக நான் பரிதபியாமலிருப்பேனோ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லதுகைக்கும் இடதுகைக்கும் வித்தியாசம் அறியாத இலட்சத்து இருபதினாயிரம்பேருக்கு அதிகமான மனுஷரும் அநேக மிருகஜீவன்களும் இருக்கிற மகா நகரமாகிய நினிவேக்காக நான் பரிதபியாமலிருப்பேனோ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கர்த்தாவே, என்பிராணனை என்னைவிட்டு எடுத்துக்கொள்ளும்; நான் உயிரோடிருக்கிறதைப்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கர்த்தாவே, என்பிராணனை என்னைவிட்டு எடுத்துக்கொள்ளும்; நான் உயிரோடிருக்கிறதைப்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க் கர்த்தர்: நீ எரிச்சலாயிருக்கிறது நல்லதோ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யோனா நகரத்திலிருந்து புறப்பட்டு, நகரத்துக்குக் கிழக்கேபோய் அங்கே தனக்கு ஒரு குடிசையைப் போட்டு, நகரத்துக்குச் சம்பவிக்கப்போகிறதைத் தான் பார்க்குமட்டும் அதின் கீழ் நிழலில் உட்கார்ந்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t under it in the shadow, till he might see what would become of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ORD God prepared a gourd, and made it to come up over Jonah, that it might be a shad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his head, to deliver him from his grief. So Jonah was exceeding glad of the gou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God prepared a worm when the morning rose the next day, and it stroke the gourd tha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when the sun did arise, that God prepared a vehement east wind; and the su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t upon the head of Jonah, that he fainted, and wished in himself to die, and said, It is bet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me to die than to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God said to Jonah, Do you well to be angry for the gourd? And he said, I do well to be angr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un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ut it displeased Jonah exceedingly, and he was very ang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id the LORD, You have had pity on the gourd, for the which you have not laboured, nei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it grow; which came up in a night, and perished in a nigh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should not I spare Nineveh, that great city, wherein are more then sixscore thousand pers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cannot discern between their right hand and their left hand; and also much catt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prayed unto the LORD, and said, I pray you, O LORD, was not this my saying, when I was y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y country? Therefore I fled before unto Tarshish: for I knew that you are a gracious Go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rciful, slow to anger, and of great kindness, and repent you of the 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now, O LORD, take, I plead to you, my life from me; for it is better for me to die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said the LORD, Do you well to be angr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So Jonah went out of the city, and sat on the east side of the city, and there made him a boo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2026-09-05T21:32:49Z</dcterms:created>
  <dcterms:modified xsi:type="dcterms:W3CDTF">2026-09-05T21:32:49Z</dcterms:modified>
  <dc:title>Jonah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