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28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மனதுடன் துதிப்பா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ுக் கொண்டிருப்பார்கள் – ஆமெ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ம்மிலே பெலன் கொள்ளும் மனிதர்க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ிலே பாக்கியவான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ினாலும் களைப்படைய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ந்தாலும் சோர்வடையார் – ஆமெ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ண்ணீரின் பாதையில் நடக்கும் போத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ிப்பான் நீரூற்றாய் மாற்றிக் கொள்வா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மேலே வல்லமைகொ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யோனைக் காண்பார்கள் – ஆமெ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ின் தெய்வமே உம்முடைய திருச்சமூ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வேறிடத்தில் ஆயிரம் நாள் வாழ்வதைவ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டத்தில் ஒரு நாள் மேலான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வ்வொரு நாளும் உமது இல்லத்த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சலில் காத்திருப்பேன் – ஆமெ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வ்வளவு இன்பமான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த்துமா தேவனே உம்மையே நோ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வமுடன் கதறுகின்ற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ும் உடலும் ஒவ்வொருநா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ம்பீரித்து சத்தமிடுது – ஆமெ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ம்முடைய சந்நிதியில் தங்கியிருப்ப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ிலே பாக்கியவான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4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2026-07-31T11:16:31Z</dcterms:created>
  <dcterms:modified xsi:type="dcterms:W3CDTF">2026-07-31T11:16:31Z</dcterms:modified>
  <dc:title>துதிப் பாடல்கள் : 343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