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மனதுடன் துதிப்ப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க் கொண்டிருப்பார்கள்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ிலே பெலன் கொள்ளும் மனிதர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ிலே பாக்கிய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னாலும் களைப்படை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ாலும் சோர்வடையார்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ின் பாதையில் நட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ப்பான் நீரூற்றாய் மாற்றிக் கொள்வ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மேலே வல்லமை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ைக் காண்பார்கள்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 உம்முடைய திருச்சமூ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ேறிடத்தில் ஆயிரம் நாள் வாழ்வதை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த்தில் ஒரு நாள் மேல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ும் உமது இல்ல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ில் காத்திருப்பேன் – 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ளவு இன்பம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 தேவனே உம்மையே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கதறு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ும் உடலும் ஒவ்வொரு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ித்து சத்தமிடுது – 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ுடைய சந்நிதியில் தங்கியிரு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ிலே பாக்கிய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2026-09-16T17:49:59Z</dcterms:created>
  <dcterms:modified xsi:type="dcterms:W3CDTF">2026-09-16T17:49:59Z</dcterms:modified>
  <dc:title>துதிப் பாடல்கள் : 343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