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இந்த நேரத்தில்
சமீபமாய் இரும்
இங்கும்முடைய கோவிலில்
ப்ரசன்னமாயி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ங்கும்முடைய வார்த்தையை
ப்ரசங்கம் செய்கையில்
தேவாவி எங்கள் நெஞ்சத்தை
நிரப்பக் கேட்கைய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ெபத்தைக் கேளும் கர்த்தரே
கடாட்சமாய் இரும்
அன்பினால் எங்கள் நெஞ்சமே
நிறையச் செய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2026-07-31T21:39:01Z</dcterms:created>
  <dcterms:modified xsi:type="dcterms:W3CDTF">2026-07-31T21:39:01Z</dcterms:modified>
  <dc:title>Niyanapadal (CSI KK)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