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வீட்டிற்குள் வந்தபோது, அவன் பேசுகிறதற்கு முன்னமே இயேசு அவனை நோக்கி: சீமோனே, உனக்கு எப்படித் தோன்றுகிறது? பூமியின் ராஜாக்கள் தீர்வையையும் வரியையும் தங்கள் பிள்ளைகளிடத்திலோ, அந்நியரிடத்திலோ, யாரிடத்தில் வாங்குகிறார்கள் என்று கேட்ட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வீட்டிற்குள் வந்தபோது, அவன் பேசுகிறதற்கு முன்னமே இயேசு அவனை நோக்கி: சீமோனே, உனக்கு எப்படித் தோன்றுகிறது? பூமியின் ராஜாக்கள் தீர்வையையும் வரியையும் தங்கள் பிள்ளைகளிடத்திலோ, அந்நியரிடத்திலோ, யாரிடத்தில் வாங்குகிறார்கள் என்று கேட்ட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வீட்டிற்குள் வந்தபோது, அவன் பேசுகிறதற்கு முன்னமே இயேசு அவனை நோக்கி: சீமோனே, உனக்கு எப்படித் தோன்றுகிறது? பூமியின் ராஜாக்கள் தீர்வையையும் வரியையும் தங்கள் பிள்ளைகளிடத்திலோ, அந்நியரிடத்திலோ, யாரிடத்தில் வாங்குகிறார்கள் என்று கேட்ட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ப் பேதுரு: அந்நியரிடத்தில் வாங்குகிறார்கள் என்றான். இயேசு அவனை நோக்கி: அப்படியானால் பிள்ளைகள் அதைச் செலுத்தவேண்டுவதில்லைய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ப் பேதுரு: அந்நியரிடத்தில் வாங்குகிறார்கள் என்றான். இயேசு அவனை நோக்கி: அப்படியானால் பிள்ளைகள் அதைச் செலுத்தவேண்டுவதில்லைய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ிலும், நாம் அவர்களுக்கு இடறலாயிராதபடிக்கு, நீ கடலுக்குப்போய், தூண்டில் போட்டு, முதலாவது அகப்படுகிற மீனைப்பிடித்து, அதன் வாயைத் திறந்துபார். ஒரு வெள்ளிப்பணத்தைக் காண்பாய்; அதை எடுத்து எனக்காகவும் உனக்காகவும் அவர்களிடத்தில் கொடு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ிலும், நாம் அவர்களுக்கு இடறலாயிராதபடிக்கு, நீ கடலுக்குப்போய், தூண்டில் போட்டு, முதலாவது அகப்படுகிற மீனைப்பிடித்து, அதன் வாயைத் திறந்துபார். ஒரு வெள்ளிப்பணத்தைக் காண்பாய்; அதை எடுத்து எனக்காகவும் உனக்காகவும் அவர்களிடத்தில் கொடு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ிலும், நாம் அவர்களுக்கு இடறலாயிராதபடிக்கு, நீ கடலுக்குப்போய், தூண்டில் போட்டு, முதலாவது அகப்படுகிற மீனைப்பிடித்து, அதன் வாயைத் திறந்துபார். ஒரு வெள்ளிப்பணத்தைக் காண்பாய்; அதை எடுத்து எனக்காகவும் உனக்காகவும் அவர்களிடத்தில் கொடு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றுநாளைக்குப் பின்பு, இயேசு பேதுருவையும் யாக்கோபையும் அவனுடைய சகோதரனாகிய யோவானையும் கூட்டிக்கொண்டு தனித்திருக்கும்படி உயர்ந்த மலையின்மேல் போய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முன்பாக மறுரூபமானார்; அவர் முகம் சூரியனைப்போலப் பிரகாசித்தது, அவர் வஸ்திரம் வெளிச்சத்தைப்போல வெண்மையாயிற்ற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ஜாதிப்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முன்பாக மறுரூபமானார்; அவர் முகம் சூரியனைப்போலப் பிரகாசித்தது, அவர் வஸ்திரம் வெளிச்சத்தைப்போல வெண்மையா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யும், எலியாவும் அவரோடே பேசுகிறவர்களாக அவர்களுக்குக் காணப்ப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ேதுரு இயேசுவை நோக்கி: ஆண்டவரே, நாம் இங்கே இருக்கிறது நல்லது; உமக்குச் சித்தமானால், இங்கே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ேதுரு இயேசுவை நோக்கி: ஆண்டவரே, நாம் இங்கே இருக்கிறது நல்லது; உமக்குச் சித்தமானால், இங்கே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ேசுகையில், இதோ, ஒளியுள்ள ஒரு மேகம் அவர்கள்மேல் நிழலிட்டது. இவர் என்னுடைய நேச குமாரன், இவரில் பிரியமாயிருக்கிறே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ேசுகையில், இதோ, ஒளியுள்ள ஒரு மேகம் அவர்கள்மேல் நிழலிட்டது. இவர் என்னுடைய நேச குமாரன், இவரில் பிரியமாயிருக்கிறே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ஷர்கள் அதைக்கேட்டு, முகங்குப்புற விழுந்து, மிகவும் பய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இயேசு வந்து, அவர்களைத் தொட்டு: எழுந்திருங்கள் பயப்படாதேயுங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ங்கள் கண்களை ஏறெடுத்துப்பார்க்கையில் இயேசுவைத்தவிர வேரொருவரையும் காணவ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இயேசு அவர்களை நோக்கி: மனுஷகுமாரன் மரித்தோரிலிருந்து எழுந்திருக்கும்வரைக்கும் இந்தத் தரிசனத்த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ஜாதிப்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இயேசு அவர்களை நோக்கி: மனுஷகுமாரன் மரித்தோரிலிருந்து எழுந்திருக்கும்வரைக்கும் இந்தத் தரிசனத்த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அவருடைய சீஷர்கள் அவரை நோக்கி: அப்படியானால் எலியா முந்திவரவேண்டும் என்று வேதபாரகர் சொல்லுகிறார்களே, அதெப்படி யென்று கே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அவருடைய சீஷர்கள் அவரை நோக்கி: அப்படியானால் எலியா முந்திவரவேண்டும் என்று வேதபாரகர் சொல்லுகிறார்களே, அதெப்படி யென்று கே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யேசு அவர்களுக்குப் பிரதியுத்தரமாக: எலியா முந்தி வந்து எல்லாவற்றையும் சீர்ப்படுத்துவது மெய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, எலியா வந்தாயிற்று என்று உங்களுக்குச் சொல்லுகிறேன்; அவனை அறியாமல் தங்கள் இஷ்டப்படி அவனுக்குச் செய்தார்கள்; இவ்விதமாய் மனுஷகுமாரனும் அவர்களால் பாடுபடுவார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னாலும், எலியா வந்தாயிற்று என்று உங்களுக்குச் சொல்லுகிறேன்; அவனை அறியாமல் தங்கள் இஷ்டப்படி அவனுக்குச் செய்தார்கள்; இவ்விதமாய் மனுஷகுமாரனும் அவர்களால் பாடுபடுவார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யோவான் ஸ்நானனைக்குறித்துத் தங்களுக்குச் சொன்னார் என்று அப்பொழுது அவர்கள் அறிந்துகொண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ஜனங்களிடத்தில் வந்தபோது, ஒரு மனுஷன் அவரிடத்தில் வந்து, அவர் முன்பாக முழங்கால்படியிட்ட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ண்டவரே, என் மகனுக்கு இரங்கும், அவன் சந்திரரோகியாய்க் கொடிய வேதனைப்படுகிறான்; அடிக்கடி தீயிலும், அடிக்கடி ஜலத்திலும் விழுகி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ண்டவரே, என் மகனுக்கு இரங்கும், அவன் சந்திரரோகியாய்க் கொடிய வேதனைப்படுகிறான்; அடிக்கடி தீயிலும், அடிக்கடி ஜலத்திலும் விழு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லிலேயாவிலே சஞ்சரிக்கும்போது, இயேசு அவர்களை நோக்கி: மனுஷகுமாரன் மனுஷர் கைகளில் ஒப்புக்கொடுக்கப்படுவ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ை உம்முடைய சீஷர்களிடத்தில் கொண்டுவந்தேன்; அவனைச் சொஸ்தமாக்க அவர்களால் கூடாமற்போயிற்று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பிரதியுத்தரமாக: விசுவாசமில்லாத மாறுபாடுள்ள சந்ததியே, எதுவரைக்கும் நான் உங்களோடு இருப்பேன்? எதுவரைக்கும் உங்களிடத்தில் பொறுமையாயி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பிரதியுத்தரமாக: விசுவாசமில்லாத மாறுபாடுள்ள சந்ததியே, எதுவரைக்கும் நான் உங்களோடு இருப்பேன்? எதுவரைக்கும் உங்களிடத்தில் பொறுமையாயி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பிசாசை அதட்டினார்; உடனே அது அவனை விட்டுப் புறப்பட்டது; அந்நேரமே அந்த இளைஞன் சொஸ்தமா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யேசு பிசாசை அதட்டினார்; உடனே அது அவனை விட்டுப் புறப்பட்டது; அந்நேரமே அந்த இளைஞன் சொஸ்தமா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, சீஷர்கள் இயேசுவினிடத்தில் தனித்து வந்து: அதைத் துரத்திவிட எங்களால் ஏன் கூடாமற்போயிற்று என்று கே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இயேசு: உங்கள் அவிசுவாசத்தினாலேதான்; கடுகுவிதையளவு விசுவாசம் உங்களுக்கு இருந்தால் நீங்கள் இந்த மலையைப்பார்த்து, இவ்விடம் விட்டு அப்புறம்போ என்று சொல்ல அது அப்புறம் போம்; உங்களால் கூடாத காரியம் ஒன்றுமிராது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கலிலேயாவிலே சஞ்சரிக்கும்போது, இயேசு அவர்களை நோக்கி: மனுஷகுமாரன் மனுஷர் கைகளில் ஒப்புக்கொடுக்கப்பட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வரைக்கொலை செய்வார்கள்; ஆகிலும் மூன்றாம் நாளிலே உயிர்த்தெழுந்திருப்பார் என்றார். அவர்கள் மிகுந்த துக்கமடை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அவரைக்கொலை செய்வார்கள்; ஆகிலும் மூன்றாம் நாளிலே உயிர்த்தெழுந்திருப்பார் என்றார். அவர்கள் மிகுந்த துக்கமடை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கப்பர்நகூமில் வந்தபோது, வரிப்பணம் வாங்குகிறவர்கள் பேதுருவினிடத்தில் வந்து, உங்கள் போதகர் வரிப்பணம் செலுத்துகிறதில்லையா என்று கேட்டார்கள்; செலுத்துகிறார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கப்பர்நகூமில் வந்தபோது, வரிப்பணம் வாங்குகிறவர்கள் பேதுருவினிடத்தில் வந்து, உங்கள் போதகர் வரிப்பணம் செலுத்துகிறதில்லையா என்று கேட்டார்கள்; செலுத்துகிறார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িতর বললেন, ‘হ্যাঁ, দেন৷’আর তিনি ঘরে গিয়ে কিছু বলার আগেই যীশু প্রথমে তাঁকে বললেন, ‘শিমোন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মনে হয়? এই পৃথিবীর রাজারা কাদের কাছ থেকে নানারকম কর আদায় করে? তারা কি তাদের নিজের সন্তানদের কা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কর আদায় করে, না বাইরের লোকেদের কাছ থেকে কর আদায় কর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পিতর বললেন, ‘তারা অন্য লোকদের কাছ থেকেই আদায় করে৷’তখন যীশু বললেন, ‘তাহলে তাদের সন্তানদ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ড়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কিন্তু আমরা য়েন ঐ কর আদায়কারীদের কোনরকম অপমান বোধের কারণ না হই , সেই জন্য তুমি হ্রদে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ঁড়শী ফেল আর প্রথমে য়ে মাছটা উঠবে তা নিয়ে এসে সেই মাছটার মুখ খুললে তুমি একটি মুদ্রা পাবে, ও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আমার ও তোমার দেয় কর মিটিয়ে দি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ছ’দিন পর যীশু পিতর, যাকোব ও তার ভাই য়োহনকেসঙ্গে নিয়ে নির্জন এক পাহাড়ের চূড়ায় গিয়ে উঠ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খানে তাদের সামনে যীশুর রূপান্তর হল৷ তাঁর মুখমণ্ডল সূর্যের মতো উজ্জ্বল ও তাঁর পোশাক আলোর মত সাদ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ছোট্ট সরষে দানার মতো এতটুকু বিশ্বাসও যদি তোমাদের থাকে, তবে তোমরা যদি এই পাহাড়কে বল, ‘এখান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পর হঠাত্ মোশি ও এলীয় তাদের কাছে উপস্থিত হয়ে যীশুর সঙ্গে কথা বল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ই দেখে পিতর যীশুকে বললেন, ‘প্রভু, ভালইহয়েছে য়ে আমরা এখানে আছি৷ যদি আপনার ইচ্ছে হয় তব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ানে তিনটে তাঁবু খাটাতে পারি, একটা হবে আপনার, একটা মোশির জন্য আর একটা এলীয়র জন্য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িতর যখন কথা বলছিলেন, সেইসময় একটা উজ্জ্বল মেঘ তাঁদের ঢেকে দিল৷ সেই মেঘ থেকে একটি রব শোনা গে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ইনিই আমার প্রিয় পুত্র, এর প্রতি আমি খুবই প্রীত৷ তোমরা এঁর কথা শো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ীশুর শিষ্যরা একথা শুনে খুব ভয় পেয়ে মাটিতে উপুড় হয়ে পড়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যীশু এসে তাদের স্পর্শ করে বললেন, ‘ওঠো, ভয় করো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ঁরা মুখ তুলে তাকালে যীশু ছাড়া আর কাউকে সেখানে দেখতে পেল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ঁরা যখন সেই পাহাড় থেকে নেমে আসছিলেন, সেই সময় যীশু তাদের বললেন, ‘তোমরা যা দেখলে তা মানব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ে ওখানে যাও’ তবে তা সরে যাবে৷ তোমাদের পক্ষে কিছুই অসন্ভব হ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দের মধ্য থেকে জীবিত হয়ে না ওঠা পর্যন্ত কাউকে বলো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তাঁর শিষ্যরা তাঁকে জিজ্ঞেস করলেন, ‘তাহলে ব্যবস্থার শিক্ষকরা কেন বলে থাকেন য়ে, প্রথমে এলীয়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া আবশ্যক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র উত্তরে যীশু তাঁদের বললেন, ‘এলীয় আসবেন, আর তিনি সব কিছু পুনঃস্থাপন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আমি তোমাদের বলছি, এলীয় এসে গেছেন, আর লোকে তাকে চেনেনি৷ লোকেরা তাঁর প্র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চ্ছেতাইব্যবহার করেছে৷ মানবপুত্রকেও তাদের হাতে সেই একই রকম নির্য়াতন ভোগ করতে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তাঁর শিষ্যরা বুঝতে পারলেন য়ে, তিনি তাঁদের বাপ্তিস্মদাতা য়োহনের কথা বল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ীশু যখন লোকদের মাঝে আবার ফিরে এলেন, তখন একজন লোক যীশুর কাছে এসে তাঁর সামনে হাঁটু গেড়ে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‘প্রভু আমার ছেলেটিকে দয়া করুন৷ তার মৃগী রোগ হয়েছে, তাতে সে খুবই কষ্ট পাচ্ছে৷ সে প্রায়ই হ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ুনে, নয় তো জলে পড়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ীশু ও তাঁর শিষ্যেরা একসঙ্গে যখন গালীলে ঘুরে বেড়াচ্ছিলেন, তখন যীশু তাঁদের বললেন, ‘মানবপুত্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তাকে আপনার শিষ্যদের কাছে এনেছিলাম, কিন্তু তাঁরা তাকে সুস্থ করতে পারেন ন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র উত্তরে যীশু বললেন, ‘তোমরা অবিশ্বাসী ও দুষ্ট প্রকৃতির লোক৷ কতকাল আমি তোমাদের সঙ্গে থাকব? কতক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তোমাদের বহন করব? ছেলেটিকে আমার কাছে নিয়ে এস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যীশু সেইভূতকে তিরস্কার করলে ভূতটি ছেলেটির মধ্য থেকে বের হয়ে গেল, আর সেই মুহূর্ত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ইছেলেটি সম্পূর্ণ সুস্থ হ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রে শিষ্যরা একান্তে যীশুর কাছে এসে তাঁকে জিজ্ঞেস করলেন, ‘আমরা সেইভুতকে তাড়াতে পারলাম না ক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ীশু তাদের বললেন, ‘তোমাদের অল্প বিশ্বাসের কারণেইতোমরা তা পারলে না৷ আমি তোমাদের সত্যি বলছ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ের হাতে তুলে দেওয়া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রা তাঁকে হত্যা করবে; কিন্তু তিন দিনের দিন মানবপুত্র মৃত্যু থেকে জীবিত হয়ে উঠবেন৷’ এতে শিষ্য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বইদুঃখিত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ীশু ও তাঁর শিষ্যরা কফরনাহূমে গেলে, মন্দিরের জন্য যারা কর আদায় করত তারা পিতরের কাছে এসে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আপনাদের গুরু কি মন্দিরের কর দেন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2026-08-03T00:14:47Z</dcterms:created>
  <dcterms:modified xsi:type="dcterms:W3CDTF">2026-08-03T00:14:47Z</dcterms:modified>
  <dc:title>மத்தேயு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